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4.xml" ContentType="application/vnd.openxmlformats-officedocument.presentationml.tags+xml"/>
  <Override PartName="/ppt/notesSlides/notesSlide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1" r:id="rId3"/>
    <p:sldId id="258" r:id="rId4"/>
    <p:sldId id="344" r:id="rId5"/>
    <p:sldId id="340" r:id="rId6"/>
    <p:sldId id="262" r:id="rId7"/>
    <p:sldId id="263" r:id="rId8"/>
    <p:sldId id="341" r:id="rId9"/>
    <p:sldId id="342" r:id="rId10"/>
    <p:sldId id="343" r:id="rId11"/>
    <p:sldId id="260" r:id="rId12"/>
    <p:sldId id="338" r:id="rId13"/>
    <p:sldId id="34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1D23"/>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X:\CaseCompetitions\Hero%20Moto\Finals\Financial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X:\CaseCompetitions\Hero%20Moto\Finals\Financial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X:\CaseCompetitions\Hero%20Moto\Finals\Financials.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34732356238961748"/>
          <c:y val="0.1866763253111535"/>
          <c:w val="0.39284888749701741"/>
          <c:h val="0.61886891964949864"/>
        </c:manualLayout>
      </c:layout>
      <c:doughnutChart>
        <c:varyColors val="1"/>
        <c:ser>
          <c:idx val="0"/>
          <c:order val="0"/>
          <c:tx>
            <c:strRef>
              <c:f>Sheet1!$B$1</c:f>
              <c:strCache>
                <c:ptCount val="1"/>
                <c:pt idx="0">
                  <c:v>Sales</c:v>
                </c:pt>
              </c:strCache>
            </c:strRef>
          </c:tx>
          <c:dPt>
            <c:idx val="0"/>
            <c:bubble3D val="0"/>
            <c:spPr>
              <a:solidFill>
                <a:schemeClr val="accent3">
                  <a:shade val="47000"/>
                </a:schemeClr>
              </a:solidFill>
              <a:ln w="19050">
                <a:solidFill>
                  <a:schemeClr val="lt1"/>
                </a:solidFill>
              </a:ln>
              <a:effectLst/>
            </c:spPr>
            <c:extLst>
              <c:ext xmlns:c16="http://schemas.microsoft.com/office/drawing/2014/chart" uri="{C3380CC4-5D6E-409C-BE32-E72D297353CC}">
                <c16:uniqueId val="{00000001-11BD-4CA7-8D4E-D07678C168C1}"/>
              </c:ext>
            </c:extLst>
          </c:dPt>
          <c:dPt>
            <c:idx val="1"/>
            <c:bubble3D val="0"/>
            <c:spPr>
              <a:solidFill>
                <a:schemeClr val="accent3">
                  <a:shade val="65000"/>
                </a:schemeClr>
              </a:solidFill>
              <a:ln w="19050">
                <a:solidFill>
                  <a:schemeClr val="lt1"/>
                </a:solidFill>
              </a:ln>
              <a:effectLst/>
            </c:spPr>
            <c:extLst>
              <c:ext xmlns:c16="http://schemas.microsoft.com/office/drawing/2014/chart" uri="{C3380CC4-5D6E-409C-BE32-E72D297353CC}">
                <c16:uniqueId val="{00000003-11BD-4CA7-8D4E-D07678C168C1}"/>
              </c:ext>
            </c:extLst>
          </c:dPt>
          <c:dPt>
            <c:idx val="2"/>
            <c:bubble3D val="0"/>
            <c:spPr>
              <a:solidFill>
                <a:schemeClr val="accent3">
                  <a:shade val="82000"/>
                </a:schemeClr>
              </a:solidFill>
              <a:ln w="19050">
                <a:solidFill>
                  <a:schemeClr val="lt1"/>
                </a:solidFill>
              </a:ln>
              <a:effectLst/>
            </c:spPr>
            <c:extLst>
              <c:ext xmlns:c16="http://schemas.microsoft.com/office/drawing/2014/chart" uri="{C3380CC4-5D6E-409C-BE32-E72D297353CC}">
                <c16:uniqueId val="{00000005-11BD-4CA7-8D4E-D07678C168C1}"/>
              </c:ext>
            </c:extLst>
          </c:dPt>
          <c:dPt>
            <c:idx val="3"/>
            <c:bubble3D val="0"/>
            <c:spPr>
              <a:solidFill>
                <a:schemeClr val="accent3"/>
              </a:solidFill>
              <a:ln w="19050">
                <a:solidFill>
                  <a:schemeClr val="lt1"/>
                </a:solidFill>
              </a:ln>
              <a:effectLst/>
            </c:spPr>
            <c:extLst>
              <c:ext xmlns:c16="http://schemas.microsoft.com/office/drawing/2014/chart" uri="{C3380CC4-5D6E-409C-BE32-E72D297353CC}">
                <c16:uniqueId val="{00000007-11BD-4CA7-8D4E-D07678C168C1}"/>
              </c:ext>
            </c:extLst>
          </c:dPt>
          <c:dPt>
            <c:idx val="4"/>
            <c:bubble3D val="0"/>
            <c:spPr>
              <a:solidFill>
                <a:schemeClr val="accent3">
                  <a:tint val="83000"/>
                </a:schemeClr>
              </a:solidFill>
              <a:ln w="19050">
                <a:solidFill>
                  <a:schemeClr val="lt1"/>
                </a:solidFill>
              </a:ln>
              <a:effectLst/>
            </c:spPr>
            <c:extLst>
              <c:ext xmlns:c16="http://schemas.microsoft.com/office/drawing/2014/chart" uri="{C3380CC4-5D6E-409C-BE32-E72D297353CC}">
                <c16:uniqueId val="{00000009-11BD-4CA7-8D4E-D07678C168C1}"/>
              </c:ext>
            </c:extLst>
          </c:dPt>
          <c:dPt>
            <c:idx val="5"/>
            <c:bubble3D val="0"/>
            <c:spPr>
              <a:solidFill>
                <a:srgbClr val="EC1D23"/>
              </a:solidFill>
              <a:ln w="19050">
                <a:solidFill>
                  <a:schemeClr val="lt1"/>
                </a:solidFill>
              </a:ln>
              <a:effectLst/>
            </c:spPr>
            <c:extLst>
              <c:ext xmlns:c16="http://schemas.microsoft.com/office/drawing/2014/chart" uri="{C3380CC4-5D6E-409C-BE32-E72D297353CC}">
                <c16:uniqueId val="{0000000B-11BD-4CA7-8D4E-D07678C168C1}"/>
              </c:ext>
            </c:extLst>
          </c:dPt>
          <c:dPt>
            <c:idx val="6"/>
            <c:bubble3D val="0"/>
            <c:spPr>
              <a:solidFill>
                <a:schemeClr val="accent3">
                  <a:tint val="48000"/>
                </a:schemeClr>
              </a:solidFill>
              <a:ln w="19050">
                <a:solidFill>
                  <a:schemeClr val="lt1"/>
                </a:solidFill>
              </a:ln>
              <a:effectLst/>
            </c:spPr>
            <c:extLst>
              <c:ext xmlns:c16="http://schemas.microsoft.com/office/drawing/2014/chart" uri="{C3380CC4-5D6E-409C-BE32-E72D297353CC}">
                <c16:uniqueId val="{0000000D-11BD-4CA7-8D4E-D07678C168C1}"/>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Bajaj Auto</c:v>
                </c:pt>
                <c:pt idx="1">
                  <c:v>Royal Enfield</c:v>
                </c:pt>
                <c:pt idx="2">
                  <c:v>Honda</c:v>
                </c:pt>
                <c:pt idx="3">
                  <c:v>TVS</c:v>
                </c:pt>
                <c:pt idx="4">
                  <c:v>Yamaha</c:v>
                </c:pt>
                <c:pt idx="5">
                  <c:v>Hero</c:v>
                </c:pt>
                <c:pt idx="6">
                  <c:v>Others</c:v>
                </c:pt>
              </c:strCache>
            </c:strRef>
          </c:cat>
          <c:val>
            <c:numRef>
              <c:f>Sheet1!$B$2:$B$8</c:f>
              <c:numCache>
                <c:formatCode>General</c:formatCode>
                <c:ptCount val="7"/>
                <c:pt idx="0">
                  <c:v>31</c:v>
                </c:pt>
                <c:pt idx="1">
                  <c:v>25.8</c:v>
                </c:pt>
                <c:pt idx="2">
                  <c:v>14.8</c:v>
                </c:pt>
                <c:pt idx="3">
                  <c:v>12.5</c:v>
                </c:pt>
                <c:pt idx="4">
                  <c:v>10.7</c:v>
                </c:pt>
                <c:pt idx="5">
                  <c:v>3.52</c:v>
                </c:pt>
                <c:pt idx="6">
                  <c:v>1.68</c:v>
                </c:pt>
              </c:numCache>
            </c:numRef>
          </c:val>
          <c:extLst>
            <c:ext xmlns:c16="http://schemas.microsoft.com/office/drawing/2014/chart" uri="{C3380CC4-5D6E-409C-BE32-E72D297353CC}">
              <c16:uniqueId val="{0000000E-11BD-4CA7-8D4E-D07678C168C1}"/>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manualLayout>
          <c:xMode val="edge"/>
          <c:yMode val="edge"/>
          <c:x val="0.48599421375333829"/>
          <c:y val="0.29648259338252553"/>
          <c:w val="0.11875958656674848"/>
          <c:h val="0.409542079643961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EC1D23"/>
            </a:solidFill>
            <a:ln>
              <a:noFill/>
            </a:ln>
            <a:effectLst/>
          </c:spPr>
          <c:invertIfNegative val="0"/>
          <c:cat>
            <c:strRef>
              <c:f>Sheet1!$A$2</c:f>
              <c:strCache>
                <c:ptCount val="1"/>
                <c:pt idx="0">
                  <c:v>Yes (80%)</c:v>
                </c:pt>
              </c:strCache>
            </c:strRef>
          </c:cat>
          <c:val>
            <c:numRef>
              <c:f>Sheet1!$B$2</c:f>
              <c:numCache>
                <c:formatCode>0%</c:formatCode>
                <c:ptCount val="1"/>
                <c:pt idx="0">
                  <c:v>0.8</c:v>
                </c:pt>
              </c:numCache>
            </c:numRef>
          </c:val>
          <c:extLst>
            <c:ext xmlns:c16="http://schemas.microsoft.com/office/drawing/2014/chart" uri="{C3380CC4-5D6E-409C-BE32-E72D297353CC}">
              <c16:uniqueId val="{00000000-03AE-4866-B8A7-CB6DB9DB76B9}"/>
            </c:ext>
          </c:extLst>
        </c:ser>
        <c:dLbls>
          <c:showLegendKey val="0"/>
          <c:showVal val="0"/>
          <c:showCatName val="0"/>
          <c:showSerName val="0"/>
          <c:showPercent val="0"/>
          <c:showBubbleSize val="0"/>
        </c:dLbls>
        <c:gapWidth val="182"/>
        <c:axId val="1909711984"/>
        <c:axId val="1909707408"/>
      </c:barChart>
      <c:catAx>
        <c:axId val="1909711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09707408"/>
        <c:crosses val="autoZero"/>
        <c:auto val="1"/>
        <c:lblAlgn val="ctr"/>
        <c:lblOffset val="100"/>
        <c:noMultiLvlLbl val="0"/>
      </c:catAx>
      <c:valAx>
        <c:axId val="190970740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09711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5734558180227474"/>
          <c:y val="0.16708333333333336"/>
          <c:w val="0.72598775153105866"/>
          <c:h val="0.77736111111111106"/>
        </c:manualLayout>
      </c:layout>
      <c:lineChart>
        <c:grouping val="standard"/>
        <c:varyColors val="0"/>
        <c:ser>
          <c:idx val="0"/>
          <c:order val="0"/>
          <c:tx>
            <c:strRef>
              <c:f>Sheet1!$J$55</c:f>
              <c:strCache>
                <c:ptCount val="1"/>
                <c:pt idx="0">
                  <c:v>Profit After Tax</c:v>
                </c:pt>
              </c:strCache>
            </c:strRef>
          </c:tx>
          <c:spPr>
            <a:ln w="28575" cap="rnd">
              <a:solidFill>
                <a:srgbClr val="EC1D23"/>
              </a:solidFill>
              <a:round/>
            </a:ln>
            <a:effectLst/>
          </c:spPr>
          <c:marker>
            <c:symbol val="circle"/>
            <c:size val="5"/>
            <c:spPr>
              <a:solidFill>
                <a:schemeClr val="tx1"/>
              </a:solidFill>
              <a:ln w="9525">
                <a:solidFill>
                  <a:srgbClr val="EC1D23"/>
                </a:solidFill>
              </a:ln>
              <a:effectLst/>
            </c:spPr>
          </c:marker>
          <c:cat>
            <c:numRef>
              <c:f>Sheet1!$K$54:$O$54</c:f>
              <c:numCache>
                <c:formatCode>General</c:formatCode>
                <c:ptCount val="5"/>
                <c:pt idx="0">
                  <c:v>2022</c:v>
                </c:pt>
                <c:pt idx="1">
                  <c:v>2023</c:v>
                </c:pt>
                <c:pt idx="2">
                  <c:v>2024</c:v>
                </c:pt>
                <c:pt idx="3">
                  <c:v>2025</c:v>
                </c:pt>
                <c:pt idx="4">
                  <c:v>2026</c:v>
                </c:pt>
              </c:numCache>
            </c:numRef>
          </c:cat>
          <c:val>
            <c:numRef>
              <c:f>Sheet1!$K$55:$O$55</c:f>
              <c:numCache>
                <c:formatCode>_(* #,##0.00_);_(* \(#,##0.00\);_(* "-"??_);_(@_)</c:formatCode>
                <c:ptCount val="5"/>
                <c:pt idx="0">
                  <c:v>-394105095.67306256</c:v>
                </c:pt>
                <c:pt idx="1">
                  <c:v>-204303352.47382998</c:v>
                </c:pt>
                <c:pt idx="2">
                  <c:v>1069189872.0935438</c:v>
                </c:pt>
                <c:pt idx="3">
                  <c:v>1507430957.1586223</c:v>
                </c:pt>
                <c:pt idx="4">
                  <c:v>1923917120.1381383</c:v>
                </c:pt>
              </c:numCache>
            </c:numRef>
          </c:val>
          <c:smooth val="0"/>
          <c:extLst>
            <c:ext xmlns:c16="http://schemas.microsoft.com/office/drawing/2014/chart" uri="{C3380CC4-5D6E-409C-BE32-E72D297353CC}">
              <c16:uniqueId val="{00000000-E5AE-4D55-BD95-C95171B49498}"/>
            </c:ext>
          </c:extLst>
        </c:ser>
        <c:dLbls>
          <c:showLegendKey val="0"/>
          <c:showVal val="0"/>
          <c:showCatName val="0"/>
          <c:showSerName val="0"/>
          <c:showPercent val="0"/>
          <c:showBubbleSize val="0"/>
        </c:dLbls>
        <c:marker val="1"/>
        <c:smooth val="0"/>
        <c:axId val="1061673152"/>
        <c:axId val="1061676480"/>
      </c:lineChart>
      <c:catAx>
        <c:axId val="1061673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1676480"/>
        <c:crosses val="autoZero"/>
        <c:auto val="1"/>
        <c:lblAlgn val="ctr"/>
        <c:lblOffset val="100"/>
        <c:noMultiLvlLbl val="0"/>
      </c:catAx>
      <c:valAx>
        <c:axId val="1061676480"/>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1673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Segment</a:t>
            </a:r>
            <a:r>
              <a:rPr lang="en-IN" baseline="0"/>
              <a:t> wise Expenditure</a:t>
            </a:r>
            <a:endParaRPr lang="en-IN"/>
          </a:p>
        </c:rich>
      </c:tx>
      <c:layout>
        <c:manualLayout>
          <c:xMode val="edge"/>
          <c:yMode val="edge"/>
          <c:x val="0.31263888888888891"/>
          <c:y val="3.687089637891023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2911832895888016"/>
          <c:y val="0.15208486693251563"/>
          <c:w val="0.40287467191601051"/>
          <c:h val="0.6714577865266842"/>
        </c:manualLayout>
      </c:layout>
      <c:doughnutChart>
        <c:varyColors val="1"/>
        <c:ser>
          <c:idx val="0"/>
          <c:order val="0"/>
          <c:dPt>
            <c:idx val="0"/>
            <c:bubble3D val="0"/>
            <c:spPr>
              <a:solidFill>
                <a:srgbClr val="EC1D23"/>
              </a:solidFill>
              <a:ln w="19050">
                <a:solidFill>
                  <a:schemeClr val="lt1"/>
                </a:solidFill>
              </a:ln>
              <a:effectLst/>
            </c:spPr>
            <c:extLst>
              <c:ext xmlns:c16="http://schemas.microsoft.com/office/drawing/2014/chart" uri="{C3380CC4-5D6E-409C-BE32-E72D297353CC}">
                <c16:uniqueId val="{00000001-5E7F-4D0A-8E57-13460B2AB1CD}"/>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5E7F-4D0A-8E57-13460B2AB1CD}"/>
              </c:ext>
            </c:extLst>
          </c:dPt>
          <c:dPt>
            <c:idx val="2"/>
            <c:bubble3D val="0"/>
            <c:spPr>
              <a:solidFill>
                <a:schemeClr val="accent3">
                  <a:tint val="65000"/>
                </a:schemeClr>
              </a:solidFill>
              <a:ln w="19050">
                <a:solidFill>
                  <a:schemeClr val="lt1"/>
                </a:solidFill>
              </a:ln>
              <a:effectLst/>
            </c:spPr>
            <c:extLst>
              <c:ext xmlns:c16="http://schemas.microsoft.com/office/drawing/2014/chart" uri="{C3380CC4-5D6E-409C-BE32-E72D297353CC}">
                <c16:uniqueId val="{00000005-5E7F-4D0A-8E57-13460B2AB1CD}"/>
              </c:ext>
            </c:extLst>
          </c:dPt>
          <c:cat>
            <c:strRef>
              <c:f>Sheet1!$K$25:$K$27</c:f>
              <c:strCache>
                <c:ptCount val="3"/>
                <c:pt idx="0">
                  <c:v>Premium Dealership</c:v>
                </c:pt>
                <c:pt idx="1">
                  <c:v>Youth Engagement</c:v>
                </c:pt>
                <c:pt idx="2">
                  <c:v>Advertisments and Entertainment</c:v>
                </c:pt>
              </c:strCache>
            </c:strRef>
          </c:cat>
          <c:val>
            <c:numRef>
              <c:f>Sheet1!$L$25:$L$27</c:f>
              <c:numCache>
                <c:formatCode>General</c:formatCode>
                <c:ptCount val="3"/>
                <c:pt idx="0">
                  <c:v>1706741549.592818</c:v>
                </c:pt>
                <c:pt idx="1">
                  <c:v>330024157.90142846</c:v>
                </c:pt>
                <c:pt idx="2">
                  <c:v>122132757.23947656</c:v>
                </c:pt>
              </c:numCache>
            </c:numRef>
          </c:val>
          <c:extLst>
            <c:ext xmlns:c16="http://schemas.microsoft.com/office/drawing/2014/chart" uri="{C3380CC4-5D6E-409C-BE32-E72D297353CC}">
              <c16:uniqueId val="{00000006-5E7F-4D0A-8E57-13460B2AB1CD}"/>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30277777777777776"/>
          <c:y val="0.81076334208223977"/>
          <c:w val="0.41666666666666674"/>
          <c:h val="0.1892366579177602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r">
              <a:defRPr sz="1400" b="0" i="0" u="none" strike="noStrike" kern="1200" spc="0" baseline="0">
                <a:solidFill>
                  <a:schemeClr val="tx1">
                    <a:lumMod val="65000"/>
                    <a:lumOff val="35000"/>
                  </a:schemeClr>
                </a:solidFill>
                <a:latin typeface="+mn-lt"/>
                <a:ea typeface="+mn-ea"/>
                <a:cs typeface="+mn-cs"/>
              </a:defRPr>
            </a:pPr>
            <a:r>
              <a:rPr lang="en-IN"/>
              <a:t>Break-Even</a:t>
            </a:r>
            <a:r>
              <a:rPr lang="en-IN" baseline="0"/>
              <a:t> Point</a:t>
            </a:r>
            <a:endParaRPr lang="en-IN"/>
          </a:p>
        </c:rich>
      </c:tx>
      <c:layout>
        <c:manualLayout>
          <c:xMode val="edge"/>
          <c:yMode val="edge"/>
          <c:x val="0.3912847769028871"/>
          <c:y val="2.7777777777777776E-2"/>
        </c:manualLayout>
      </c:layout>
      <c:overlay val="0"/>
      <c:spPr>
        <a:noFill/>
        <a:ln>
          <a:noFill/>
        </a:ln>
        <a:effectLst/>
      </c:spPr>
      <c:txPr>
        <a:bodyPr rot="0" spcFirstLastPara="1" vertOverflow="ellipsis" vert="horz" wrap="square" anchor="ctr" anchorCtr="1"/>
        <a:lstStyle/>
        <a:p>
          <a:pPr algn="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Sheet1!$Q$26</c:f>
              <c:strCache>
                <c:ptCount val="1"/>
                <c:pt idx="0">
                  <c:v>Revenues</c:v>
                </c:pt>
              </c:strCache>
            </c:strRef>
          </c:tx>
          <c:spPr>
            <a:ln w="28575" cap="rnd">
              <a:solidFill>
                <a:srgbClr val="EC1D23"/>
              </a:solidFill>
              <a:round/>
            </a:ln>
            <a:effectLst/>
          </c:spPr>
          <c:marker>
            <c:symbol val="none"/>
          </c:marker>
          <c:cat>
            <c:numRef>
              <c:f>Sheet1!$R$25:$V$25</c:f>
              <c:numCache>
                <c:formatCode>General</c:formatCode>
                <c:ptCount val="5"/>
                <c:pt idx="0">
                  <c:v>2022</c:v>
                </c:pt>
                <c:pt idx="1">
                  <c:v>2023</c:v>
                </c:pt>
                <c:pt idx="2">
                  <c:v>2024</c:v>
                </c:pt>
                <c:pt idx="3">
                  <c:v>2025</c:v>
                </c:pt>
                <c:pt idx="4">
                  <c:v>2026</c:v>
                </c:pt>
              </c:numCache>
            </c:numRef>
          </c:cat>
          <c:val>
            <c:numRef>
              <c:f>Sheet1!$R$26:$V$26</c:f>
              <c:numCache>
                <c:formatCode>General</c:formatCode>
                <c:ptCount val="5"/>
                <c:pt idx="0">
                  <c:v>1341483089.3125</c:v>
                </c:pt>
                <c:pt idx="1">
                  <c:v>1961581564.3405001</c:v>
                </c:pt>
                <c:pt idx="2">
                  <c:v>2932150750.2979999</c:v>
                </c:pt>
                <c:pt idx="3">
                  <c:v>3583385987.4724994</c:v>
                </c:pt>
                <c:pt idx="4">
                  <c:v>4228014733.9909992</c:v>
                </c:pt>
              </c:numCache>
            </c:numRef>
          </c:val>
          <c:smooth val="0"/>
          <c:extLst>
            <c:ext xmlns:c16="http://schemas.microsoft.com/office/drawing/2014/chart" uri="{C3380CC4-5D6E-409C-BE32-E72D297353CC}">
              <c16:uniqueId val="{00000000-78A6-45DF-A8CD-0D6D399CF529}"/>
            </c:ext>
          </c:extLst>
        </c:ser>
        <c:ser>
          <c:idx val="1"/>
          <c:order val="1"/>
          <c:tx>
            <c:strRef>
              <c:f>Sheet1!$Q$27</c:f>
              <c:strCache>
                <c:ptCount val="1"/>
                <c:pt idx="0">
                  <c:v>Expenditure</c:v>
                </c:pt>
              </c:strCache>
            </c:strRef>
          </c:tx>
          <c:spPr>
            <a:ln w="28575" cap="rnd">
              <a:solidFill>
                <a:schemeClr val="tx1"/>
              </a:solidFill>
              <a:round/>
            </a:ln>
            <a:effectLst/>
          </c:spPr>
          <c:marker>
            <c:symbol val="none"/>
          </c:marker>
          <c:cat>
            <c:numRef>
              <c:f>Sheet1!$R$25:$V$25</c:f>
              <c:numCache>
                <c:formatCode>General</c:formatCode>
                <c:ptCount val="5"/>
                <c:pt idx="0">
                  <c:v>2022</c:v>
                </c:pt>
                <c:pt idx="1">
                  <c:v>2023</c:v>
                </c:pt>
                <c:pt idx="2">
                  <c:v>2024</c:v>
                </c:pt>
                <c:pt idx="3">
                  <c:v>2025</c:v>
                </c:pt>
                <c:pt idx="4">
                  <c:v>2026</c:v>
                </c:pt>
              </c:numCache>
            </c:numRef>
          </c:cat>
          <c:val>
            <c:numRef>
              <c:f>Sheet1!$R$27:$V$27</c:f>
              <c:numCache>
                <c:formatCode>General</c:formatCode>
                <c:ptCount val="5"/>
                <c:pt idx="0">
                  <c:v>1735588184.9855626</c:v>
                </c:pt>
                <c:pt idx="1">
                  <c:v>2165884916.8143301</c:v>
                </c:pt>
                <c:pt idx="2">
                  <c:v>1447164816.8347445</c:v>
                </c:pt>
                <c:pt idx="3">
                  <c:v>1489731880.3077459</c:v>
                </c:pt>
                <c:pt idx="4">
                  <c:v>1555907622.6880295</c:v>
                </c:pt>
              </c:numCache>
            </c:numRef>
          </c:val>
          <c:smooth val="0"/>
          <c:extLst>
            <c:ext xmlns:c16="http://schemas.microsoft.com/office/drawing/2014/chart" uri="{C3380CC4-5D6E-409C-BE32-E72D297353CC}">
              <c16:uniqueId val="{00000001-78A6-45DF-A8CD-0D6D399CF529}"/>
            </c:ext>
          </c:extLst>
        </c:ser>
        <c:dLbls>
          <c:showLegendKey val="0"/>
          <c:showVal val="0"/>
          <c:showCatName val="0"/>
          <c:showSerName val="0"/>
          <c:showPercent val="0"/>
          <c:showBubbleSize val="0"/>
        </c:dLbls>
        <c:smooth val="0"/>
        <c:axId val="1067132640"/>
        <c:axId val="1071026048"/>
      </c:lineChart>
      <c:catAx>
        <c:axId val="106713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1026048"/>
        <c:crosses val="autoZero"/>
        <c:auto val="1"/>
        <c:lblAlgn val="ctr"/>
        <c:lblOffset val="100"/>
        <c:noMultiLvlLbl val="0"/>
      </c:catAx>
      <c:valAx>
        <c:axId val="107102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713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39096968757028794"/>
          <c:y val="0.19316112492879114"/>
          <c:w val="0.39284888749701741"/>
          <c:h val="0.61886891964949864"/>
        </c:manualLayout>
      </c:layout>
      <c:doughnutChart>
        <c:varyColors val="1"/>
        <c:ser>
          <c:idx val="0"/>
          <c:order val="0"/>
          <c:tx>
            <c:strRef>
              <c:f>Sheet1!$B$1</c:f>
              <c:strCache>
                <c:ptCount val="1"/>
                <c:pt idx="0">
                  <c:v>Sales</c:v>
                </c:pt>
              </c:strCache>
            </c:strRef>
          </c:tx>
          <c:dPt>
            <c:idx val="0"/>
            <c:bubble3D val="0"/>
            <c:spPr>
              <a:solidFill>
                <a:schemeClr val="accent3">
                  <a:shade val="47000"/>
                </a:schemeClr>
              </a:solidFill>
              <a:ln w="19050">
                <a:solidFill>
                  <a:schemeClr val="lt1"/>
                </a:solidFill>
              </a:ln>
              <a:effectLst/>
            </c:spPr>
            <c:extLst>
              <c:ext xmlns:c16="http://schemas.microsoft.com/office/drawing/2014/chart" uri="{C3380CC4-5D6E-409C-BE32-E72D297353CC}">
                <c16:uniqueId val="{00000001-3392-4B7D-851B-88BD8C9132B2}"/>
              </c:ext>
            </c:extLst>
          </c:dPt>
          <c:dPt>
            <c:idx val="1"/>
            <c:bubble3D val="0"/>
            <c:spPr>
              <a:solidFill>
                <a:schemeClr val="accent3">
                  <a:shade val="65000"/>
                </a:schemeClr>
              </a:solidFill>
              <a:ln w="19050">
                <a:solidFill>
                  <a:schemeClr val="lt1"/>
                </a:solidFill>
              </a:ln>
              <a:effectLst/>
            </c:spPr>
            <c:extLst>
              <c:ext xmlns:c16="http://schemas.microsoft.com/office/drawing/2014/chart" uri="{C3380CC4-5D6E-409C-BE32-E72D297353CC}">
                <c16:uniqueId val="{00000003-3392-4B7D-851B-88BD8C9132B2}"/>
              </c:ext>
            </c:extLst>
          </c:dPt>
          <c:dPt>
            <c:idx val="2"/>
            <c:bubble3D val="0"/>
            <c:spPr>
              <a:solidFill>
                <a:schemeClr val="accent3">
                  <a:shade val="82000"/>
                </a:schemeClr>
              </a:solidFill>
              <a:ln w="19050">
                <a:solidFill>
                  <a:schemeClr val="lt1"/>
                </a:solidFill>
              </a:ln>
              <a:effectLst/>
            </c:spPr>
            <c:extLst>
              <c:ext xmlns:c16="http://schemas.microsoft.com/office/drawing/2014/chart" uri="{C3380CC4-5D6E-409C-BE32-E72D297353CC}">
                <c16:uniqueId val="{00000005-3392-4B7D-851B-88BD8C9132B2}"/>
              </c:ext>
            </c:extLst>
          </c:dPt>
          <c:dPt>
            <c:idx val="3"/>
            <c:bubble3D val="0"/>
            <c:spPr>
              <a:solidFill>
                <a:schemeClr val="accent3"/>
              </a:solidFill>
              <a:ln w="19050">
                <a:solidFill>
                  <a:schemeClr val="lt1"/>
                </a:solidFill>
              </a:ln>
              <a:effectLst/>
            </c:spPr>
            <c:extLst>
              <c:ext xmlns:c16="http://schemas.microsoft.com/office/drawing/2014/chart" uri="{C3380CC4-5D6E-409C-BE32-E72D297353CC}">
                <c16:uniqueId val="{00000007-3392-4B7D-851B-88BD8C9132B2}"/>
              </c:ext>
            </c:extLst>
          </c:dPt>
          <c:dPt>
            <c:idx val="4"/>
            <c:bubble3D val="0"/>
            <c:spPr>
              <a:solidFill>
                <a:schemeClr val="accent3">
                  <a:tint val="83000"/>
                </a:schemeClr>
              </a:solidFill>
              <a:ln w="19050">
                <a:solidFill>
                  <a:schemeClr val="lt1"/>
                </a:solidFill>
              </a:ln>
              <a:effectLst/>
            </c:spPr>
            <c:extLst>
              <c:ext xmlns:c16="http://schemas.microsoft.com/office/drawing/2014/chart" uri="{C3380CC4-5D6E-409C-BE32-E72D297353CC}">
                <c16:uniqueId val="{00000009-3392-4B7D-851B-88BD8C9132B2}"/>
              </c:ext>
            </c:extLst>
          </c:dPt>
          <c:dPt>
            <c:idx val="5"/>
            <c:bubble3D val="0"/>
            <c:spPr>
              <a:solidFill>
                <a:srgbClr val="EC1D23"/>
              </a:solidFill>
              <a:ln w="19050">
                <a:solidFill>
                  <a:schemeClr val="lt1"/>
                </a:solidFill>
              </a:ln>
              <a:effectLst/>
            </c:spPr>
            <c:extLst>
              <c:ext xmlns:c16="http://schemas.microsoft.com/office/drawing/2014/chart" uri="{C3380CC4-5D6E-409C-BE32-E72D297353CC}">
                <c16:uniqueId val="{0000000B-3392-4B7D-851B-88BD8C9132B2}"/>
              </c:ext>
            </c:extLst>
          </c:dPt>
          <c:dPt>
            <c:idx val="6"/>
            <c:bubble3D val="0"/>
            <c:spPr>
              <a:solidFill>
                <a:schemeClr val="accent3">
                  <a:tint val="48000"/>
                </a:schemeClr>
              </a:solidFill>
              <a:ln w="19050">
                <a:solidFill>
                  <a:schemeClr val="lt1"/>
                </a:solidFill>
              </a:ln>
              <a:effectLst/>
            </c:spPr>
            <c:extLst>
              <c:ext xmlns:c16="http://schemas.microsoft.com/office/drawing/2014/chart" uri="{C3380CC4-5D6E-409C-BE32-E72D297353CC}">
                <c16:uniqueId val="{0000000D-3392-4B7D-851B-88BD8C9132B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Bajaj Auto</c:v>
                </c:pt>
                <c:pt idx="1">
                  <c:v>Royal Enfield</c:v>
                </c:pt>
                <c:pt idx="2">
                  <c:v>Honda</c:v>
                </c:pt>
                <c:pt idx="3">
                  <c:v>TVS</c:v>
                </c:pt>
                <c:pt idx="4">
                  <c:v>Yamaha</c:v>
                </c:pt>
                <c:pt idx="5">
                  <c:v>Hero</c:v>
                </c:pt>
                <c:pt idx="6">
                  <c:v>Others</c:v>
                </c:pt>
              </c:strCache>
            </c:strRef>
          </c:cat>
          <c:val>
            <c:numRef>
              <c:f>Sheet1!$B$2:$B$8</c:f>
              <c:numCache>
                <c:formatCode>General</c:formatCode>
                <c:ptCount val="7"/>
                <c:pt idx="0">
                  <c:v>11.3</c:v>
                </c:pt>
                <c:pt idx="1">
                  <c:v>3.58</c:v>
                </c:pt>
                <c:pt idx="2">
                  <c:v>24.55</c:v>
                </c:pt>
                <c:pt idx="3">
                  <c:v>14.35</c:v>
                </c:pt>
                <c:pt idx="4">
                  <c:v>3.01</c:v>
                </c:pt>
                <c:pt idx="5">
                  <c:v>39.25</c:v>
                </c:pt>
                <c:pt idx="6">
                  <c:v>3.96</c:v>
                </c:pt>
              </c:numCache>
            </c:numRef>
          </c:val>
          <c:extLst>
            <c:ext xmlns:c16="http://schemas.microsoft.com/office/drawing/2014/chart" uri="{C3380CC4-5D6E-409C-BE32-E72D297353CC}">
              <c16:uniqueId val="{0000000E-3392-4B7D-851B-88BD8C9132B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manualLayout>
          <c:xMode val="edge"/>
          <c:yMode val="edge"/>
          <c:x val="0.52518089125737588"/>
          <c:y val="0.3051289265288053"/>
          <c:w val="0.11875958656674848"/>
          <c:h val="0.409542079643961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EC1D23"/>
            </a:solidFill>
            <a:ln>
              <a:noFill/>
            </a:ln>
            <a:effectLst/>
          </c:spPr>
          <c:invertIfNegative val="0"/>
          <c:cat>
            <c:strRef>
              <c:f>Sheet1!$A$2:$A$7</c:f>
              <c:strCache>
                <c:ptCount val="6"/>
                <c:pt idx="0">
                  <c:v>Aesthetic Appeal (11)</c:v>
                </c:pt>
                <c:pt idx="1">
                  <c:v>Personalized Experience (10)</c:v>
                </c:pt>
                <c:pt idx="2">
                  <c:v>Superior Technology (12)</c:v>
                </c:pt>
                <c:pt idx="3">
                  <c:v>Speed (12)</c:v>
                </c:pt>
                <c:pt idx="4">
                  <c:v>Stylish (12)</c:v>
                </c:pt>
                <c:pt idx="5">
                  <c:v>Exclusive Services (9)</c:v>
                </c:pt>
              </c:strCache>
            </c:strRef>
          </c:cat>
          <c:val>
            <c:numRef>
              <c:f>Sheet1!$B$2:$B$7</c:f>
              <c:numCache>
                <c:formatCode>General</c:formatCode>
                <c:ptCount val="6"/>
                <c:pt idx="0">
                  <c:v>11</c:v>
                </c:pt>
                <c:pt idx="1">
                  <c:v>10</c:v>
                </c:pt>
                <c:pt idx="2">
                  <c:v>12</c:v>
                </c:pt>
                <c:pt idx="3">
                  <c:v>12</c:v>
                </c:pt>
                <c:pt idx="4">
                  <c:v>12</c:v>
                </c:pt>
                <c:pt idx="5">
                  <c:v>9</c:v>
                </c:pt>
              </c:numCache>
            </c:numRef>
          </c:val>
          <c:extLst>
            <c:ext xmlns:c16="http://schemas.microsoft.com/office/drawing/2014/chart" uri="{C3380CC4-5D6E-409C-BE32-E72D297353CC}">
              <c16:uniqueId val="{00000000-9603-4B27-9352-AFFD995A6704}"/>
            </c:ext>
          </c:extLst>
        </c:ser>
        <c:dLbls>
          <c:showLegendKey val="0"/>
          <c:showVal val="0"/>
          <c:showCatName val="0"/>
          <c:showSerName val="0"/>
          <c:showPercent val="0"/>
          <c:showBubbleSize val="0"/>
        </c:dLbls>
        <c:gapWidth val="182"/>
        <c:axId val="1874259647"/>
        <c:axId val="1874244255"/>
      </c:barChart>
      <c:catAx>
        <c:axId val="187425964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crossAx val="1874244255"/>
        <c:crosses val="autoZero"/>
        <c:auto val="1"/>
        <c:lblAlgn val="ctr"/>
        <c:lblOffset val="100"/>
        <c:noMultiLvlLbl val="0"/>
      </c:catAx>
      <c:valAx>
        <c:axId val="1874244255"/>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425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1035276232277401"/>
          <c:y val="0.17103850578914356"/>
          <c:w val="0.58964723767722593"/>
          <c:h val="0.73122520518848866"/>
        </c:manualLayout>
      </c:layout>
      <c:barChart>
        <c:barDir val="bar"/>
        <c:grouping val="clustered"/>
        <c:varyColors val="0"/>
        <c:ser>
          <c:idx val="0"/>
          <c:order val="0"/>
          <c:tx>
            <c:strRef>
              <c:f>Sheet1!$B$1</c:f>
              <c:strCache>
                <c:ptCount val="1"/>
                <c:pt idx="0">
                  <c:v>Series 1</c:v>
                </c:pt>
              </c:strCache>
            </c:strRef>
          </c:tx>
          <c:spPr>
            <a:solidFill>
              <a:srgbClr val="595959"/>
            </a:solidFill>
            <a:ln>
              <a:noFill/>
            </a:ln>
            <a:effectLst/>
          </c:spPr>
          <c:invertIfNegative val="0"/>
          <c:dPt>
            <c:idx val="1"/>
            <c:invertIfNegative val="0"/>
            <c:bubble3D val="0"/>
            <c:spPr>
              <a:solidFill>
                <a:srgbClr val="EC1D23"/>
              </a:solidFill>
              <a:ln>
                <a:noFill/>
              </a:ln>
              <a:effectLst/>
            </c:spPr>
            <c:extLst>
              <c:ext xmlns:c16="http://schemas.microsoft.com/office/drawing/2014/chart" uri="{C3380CC4-5D6E-409C-BE32-E72D297353CC}">
                <c16:uniqueId val="{00000001-6A2C-4C45-8C0A-E0C7ABEBD1AF}"/>
              </c:ext>
            </c:extLst>
          </c:dPt>
          <c:cat>
            <c:strRef>
              <c:f>Sheet1!$A$2:$A$3</c:f>
              <c:strCache>
                <c:ptCount val="2"/>
                <c:pt idx="0">
                  <c:v>Others (10)</c:v>
                </c:pt>
                <c:pt idx="1">
                  <c:v>Hero (2)</c:v>
                </c:pt>
              </c:strCache>
            </c:strRef>
          </c:cat>
          <c:val>
            <c:numRef>
              <c:f>Sheet1!$B$2:$B$3</c:f>
              <c:numCache>
                <c:formatCode>General</c:formatCode>
                <c:ptCount val="2"/>
                <c:pt idx="0">
                  <c:v>10</c:v>
                </c:pt>
                <c:pt idx="1">
                  <c:v>2</c:v>
                </c:pt>
              </c:numCache>
            </c:numRef>
          </c:val>
          <c:extLst>
            <c:ext xmlns:c16="http://schemas.microsoft.com/office/drawing/2014/chart" uri="{C3380CC4-5D6E-409C-BE32-E72D297353CC}">
              <c16:uniqueId val="{00000002-6A2C-4C45-8C0A-E0C7ABEBD1AF}"/>
            </c:ext>
          </c:extLst>
        </c:ser>
        <c:dLbls>
          <c:showLegendKey val="0"/>
          <c:showVal val="0"/>
          <c:showCatName val="0"/>
          <c:showSerName val="0"/>
          <c:showPercent val="0"/>
          <c:showBubbleSize val="0"/>
        </c:dLbls>
        <c:gapWidth val="326"/>
        <c:overlap val="-58"/>
        <c:axId val="2036856160"/>
        <c:axId val="2036859904"/>
      </c:barChart>
      <c:catAx>
        <c:axId val="2036856160"/>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crossAx val="2036859904"/>
        <c:crosses val="autoZero"/>
        <c:auto val="1"/>
        <c:lblAlgn val="ctr"/>
        <c:lblOffset val="100"/>
        <c:noMultiLvlLbl val="0"/>
      </c:catAx>
      <c:valAx>
        <c:axId val="2036859904"/>
        <c:scaling>
          <c:orientation val="minMax"/>
        </c:scaling>
        <c:delete val="1"/>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crossAx val="2036856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826894396504942"/>
          <c:y val="6.7772876686669509E-2"/>
          <c:w val="0.50252816635952424"/>
          <c:h val="0.75722439384197882"/>
        </c:manualLayout>
      </c:layout>
      <c:doughnutChart>
        <c:varyColors val="1"/>
        <c:ser>
          <c:idx val="0"/>
          <c:order val="0"/>
          <c:tx>
            <c:strRef>
              <c:f>Sheet1!$B$1</c:f>
              <c:strCache>
                <c:ptCount val="1"/>
                <c:pt idx="0">
                  <c:v>Sales</c:v>
                </c:pt>
              </c:strCache>
            </c:strRef>
          </c:tx>
          <c:spPr>
            <a:solidFill>
              <a:srgbClr val="EC1D23"/>
            </a:solidFill>
          </c:spPr>
          <c:dPt>
            <c:idx val="0"/>
            <c:bubble3D val="0"/>
            <c:spPr>
              <a:solidFill>
                <a:srgbClr val="EC1D23"/>
              </a:solidFill>
              <a:ln w="19050">
                <a:solidFill>
                  <a:schemeClr val="lt1"/>
                </a:solidFill>
              </a:ln>
              <a:effectLst/>
            </c:spPr>
            <c:extLst>
              <c:ext xmlns:c16="http://schemas.microsoft.com/office/drawing/2014/chart" uri="{C3380CC4-5D6E-409C-BE32-E72D297353CC}">
                <c16:uniqueId val="{00000001-2374-4343-9AF6-E6BDC098FADE}"/>
              </c:ext>
            </c:extLst>
          </c:dPt>
          <c:dPt>
            <c:idx val="1"/>
            <c:bubble3D val="0"/>
            <c:spPr>
              <a:solidFill>
                <a:srgbClr val="000000"/>
              </a:solidFill>
              <a:ln w="19050">
                <a:solidFill>
                  <a:schemeClr val="lt1"/>
                </a:solidFill>
              </a:ln>
              <a:effectLst/>
            </c:spPr>
            <c:extLst>
              <c:ext xmlns:c16="http://schemas.microsoft.com/office/drawing/2014/chart" uri="{C3380CC4-5D6E-409C-BE32-E72D297353CC}">
                <c16:uniqueId val="{00000002-5FDC-4D62-B759-CD782DD9DCF6}"/>
              </c:ext>
            </c:extLst>
          </c:dPt>
          <c:cat>
            <c:strRef>
              <c:f>Sheet1!$A$2:$A$3</c:f>
              <c:strCache>
                <c:ptCount val="2"/>
                <c:pt idx="0">
                  <c:v>No</c:v>
                </c:pt>
                <c:pt idx="1">
                  <c:v>Yes</c:v>
                </c:pt>
              </c:strCache>
            </c:strRef>
          </c:cat>
          <c:val>
            <c:numRef>
              <c:f>Sheet1!$B$2:$B$3</c:f>
              <c:numCache>
                <c:formatCode>General</c:formatCode>
                <c:ptCount val="2"/>
                <c:pt idx="0">
                  <c:v>9</c:v>
                </c:pt>
                <c:pt idx="1">
                  <c:v>3</c:v>
                </c:pt>
              </c:numCache>
            </c:numRef>
          </c:val>
          <c:extLst>
            <c:ext xmlns:c16="http://schemas.microsoft.com/office/drawing/2014/chart" uri="{C3380CC4-5D6E-409C-BE32-E72D297353CC}">
              <c16:uniqueId val="{00000000-5FDC-4D62-B759-CD782DD9DCF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62075006676114797"/>
          <c:y val="0.31473575979393348"/>
          <c:w val="0.17563283839168314"/>
          <c:h val="0.1914646416041854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41495932107555705"/>
          <c:y val="2.0037629721958165E-2"/>
          <c:w val="0.50252816635952424"/>
          <c:h val="0.75722439384197882"/>
        </c:manualLayout>
      </c:layout>
      <c:pie3DChart>
        <c:varyColors val="1"/>
        <c:ser>
          <c:idx val="0"/>
          <c:order val="0"/>
          <c:tx>
            <c:strRef>
              <c:f>Sheet1!$B$1</c:f>
              <c:strCache>
                <c:ptCount val="1"/>
                <c:pt idx="0">
                  <c:v>Sales</c:v>
                </c:pt>
              </c:strCache>
            </c:strRef>
          </c:tx>
          <c:spPr>
            <a:solidFill>
              <a:srgbClr val="000000"/>
            </a:solidFill>
          </c:spPr>
          <c:dPt>
            <c:idx val="0"/>
            <c:bubble3D val="0"/>
            <c:spPr>
              <a:solidFill>
                <a:srgbClr val="00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A8B9-4723-B144-08118FB9E9D0}"/>
              </c:ext>
            </c:extLst>
          </c:dPt>
          <c:dPt>
            <c:idx val="1"/>
            <c:bubble3D val="0"/>
            <c:spPr>
              <a:solidFill>
                <a:srgbClr val="EC1D23"/>
              </a:solidFill>
              <a:ln w="25400">
                <a:solidFill>
                  <a:schemeClr val="lt1"/>
                </a:solidFill>
              </a:ln>
              <a:effectLst/>
              <a:sp3d contourW="25400">
                <a:contourClr>
                  <a:schemeClr val="lt1"/>
                </a:contourClr>
              </a:sp3d>
            </c:spPr>
            <c:extLst>
              <c:ext xmlns:c16="http://schemas.microsoft.com/office/drawing/2014/chart" uri="{C3380CC4-5D6E-409C-BE32-E72D297353CC}">
                <c16:uniqueId val="{00000003-A8B9-4723-B144-08118FB9E9D0}"/>
              </c:ext>
            </c:extLst>
          </c:dPt>
          <c:cat>
            <c:strRef>
              <c:f>Sheet1!$A$2:$A$3</c:f>
              <c:strCache>
                <c:ptCount val="2"/>
                <c:pt idx="0">
                  <c:v>No</c:v>
                </c:pt>
                <c:pt idx="1">
                  <c:v>Yes</c:v>
                </c:pt>
              </c:strCache>
            </c:strRef>
          </c:cat>
          <c:val>
            <c:numRef>
              <c:f>Sheet1!$B$2:$B$3</c:f>
              <c:numCache>
                <c:formatCode>General</c:formatCode>
                <c:ptCount val="2"/>
                <c:pt idx="0">
                  <c:v>4</c:v>
                </c:pt>
                <c:pt idx="1">
                  <c:v>8</c:v>
                </c:pt>
              </c:numCache>
            </c:numRef>
          </c:val>
          <c:extLst>
            <c:ext xmlns:c16="http://schemas.microsoft.com/office/drawing/2014/chart" uri="{C3380CC4-5D6E-409C-BE32-E72D297353CC}">
              <c16:uniqueId val="{00000004-A8B9-4723-B144-08118FB9E9D0}"/>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0.72913391907649761"/>
          <c:y val="0.64952960507054147"/>
          <c:w val="0.17761963941416445"/>
          <c:h val="9.337730117998911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927427510250616"/>
          <c:y val="0.15886207222751675"/>
          <c:w val="0.46279371673374009"/>
          <c:h val="0.60575624835333053"/>
        </c:manualLayout>
      </c:layout>
      <c:barChart>
        <c:barDir val="bar"/>
        <c:grouping val="clustered"/>
        <c:varyColors val="0"/>
        <c:ser>
          <c:idx val="0"/>
          <c:order val="0"/>
          <c:tx>
            <c:strRef>
              <c:f>Sheet1!$B$1</c:f>
              <c:strCache>
                <c:ptCount val="1"/>
                <c:pt idx="0">
                  <c:v>Series 1</c:v>
                </c:pt>
              </c:strCache>
            </c:strRef>
          </c:tx>
          <c:spPr>
            <a:solidFill>
              <a:srgbClr val="EC1D23"/>
            </a:solidFill>
            <a:ln>
              <a:noFill/>
            </a:ln>
            <a:effectLst/>
          </c:spPr>
          <c:invertIfNegative val="0"/>
          <c:cat>
            <c:strRef>
              <c:f>Sheet1!$A$2:$A$3</c:f>
              <c:strCache>
                <c:ptCount val="2"/>
                <c:pt idx="0">
                  <c:v>Low (2)</c:v>
                </c:pt>
                <c:pt idx="1">
                  <c:v>High</c:v>
                </c:pt>
              </c:strCache>
            </c:strRef>
          </c:cat>
          <c:val>
            <c:numRef>
              <c:f>Sheet1!$B$2:$B$3</c:f>
              <c:numCache>
                <c:formatCode>General</c:formatCode>
                <c:ptCount val="2"/>
                <c:pt idx="0">
                  <c:v>2</c:v>
                </c:pt>
                <c:pt idx="1">
                  <c:v>0</c:v>
                </c:pt>
              </c:numCache>
            </c:numRef>
          </c:val>
          <c:extLst>
            <c:ext xmlns:c16="http://schemas.microsoft.com/office/drawing/2014/chart" uri="{C3380CC4-5D6E-409C-BE32-E72D297353CC}">
              <c16:uniqueId val="{00000000-4856-4722-9214-2C2AAAF8F9B8}"/>
            </c:ext>
          </c:extLst>
        </c:ser>
        <c:dLbls>
          <c:showLegendKey val="0"/>
          <c:showVal val="0"/>
          <c:showCatName val="0"/>
          <c:showSerName val="0"/>
          <c:showPercent val="0"/>
          <c:showBubbleSize val="0"/>
        </c:dLbls>
        <c:gapWidth val="182"/>
        <c:axId val="2023590111"/>
        <c:axId val="2023580543"/>
      </c:barChart>
      <c:catAx>
        <c:axId val="20235901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3580543"/>
        <c:crosses val="autoZero"/>
        <c:auto val="1"/>
        <c:lblAlgn val="ctr"/>
        <c:lblOffset val="100"/>
        <c:noMultiLvlLbl val="0"/>
      </c:catAx>
      <c:valAx>
        <c:axId val="202358054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359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EC1D23"/>
            </a:solidFill>
            <a:ln>
              <a:noFill/>
            </a:ln>
            <a:effectLst/>
          </c:spPr>
          <c:invertIfNegative val="0"/>
          <c:cat>
            <c:strRef>
              <c:f>Sheet1!$A$2</c:f>
              <c:strCache>
                <c:ptCount val="1"/>
                <c:pt idx="0">
                  <c:v>Yes (90%)</c:v>
                </c:pt>
              </c:strCache>
            </c:strRef>
          </c:cat>
          <c:val>
            <c:numRef>
              <c:f>Sheet1!$B$2</c:f>
              <c:numCache>
                <c:formatCode>0%</c:formatCode>
                <c:ptCount val="1"/>
                <c:pt idx="0">
                  <c:v>0.9</c:v>
                </c:pt>
              </c:numCache>
            </c:numRef>
          </c:val>
          <c:extLst>
            <c:ext xmlns:c16="http://schemas.microsoft.com/office/drawing/2014/chart" uri="{C3380CC4-5D6E-409C-BE32-E72D297353CC}">
              <c16:uniqueId val="{00000000-CC4E-4454-8411-FDC5CFE14E39}"/>
            </c:ext>
          </c:extLst>
        </c:ser>
        <c:dLbls>
          <c:showLegendKey val="0"/>
          <c:showVal val="0"/>
          <c:showCatName val="0"/>
          <c:showSerName val="0"/>
          <c:showPercent val="0"/>
          <c:showBubbleSize val="0"/>
        </c:dLbls>
        <c:gapWidth val="182"/>
        <c:axId val="1909711984"/>
        <c:axId val="1909707408"/>
      </c:barChart>
      <c:catAx>
        <c:axId val="1909711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09707408"/>
        <c:crosses val="autoZero"/>
        <c:auto val="1"/>
        <c:lblAlgn val="ctr"/>
        <c:lblOffset val="100"/>
        <c:noMultiLvlLbl val="0"/>
      </c:catAx>
      <c:valAx>
        <c:axId val="190970740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09711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EC1D23"/>
            </a:solidFill>
            <a:ln>
              <a:noFill/>
            </a:ln>
            <a:effectLst/>
          </c:spPr>
          <c:invertIfNegative val="0"/>
          <c:cat>
            <c:strRef>
              <c:f>Sheet1!$A$2</c:f>
              <c:strCache>
                <c:ptCount val="1"/>
                <c:pt idx="0">
                  <c:v>Yes (95%)</c:v>
                </c:pt>
              </c:strCache>
            </c:strRef>
          </c:cat>
          <c:val>
            <c:numRef>
              <c:f>Sheet1!$B$2</c:f>
              <c:numCache>
                <c:formatCode>0%</c:formatCode>
                <c:ptCount val="1"/>
                <c:pt idx="0">
                  <c:v>0.95</c:v>
                </c:pt>
              </c:numCache>
            </c:numRef>
          </c:val>
          <c:extLst>
            <c:ext xmlns:c16="http://schemas.microsoft.com/office/drawing/2014/chart" uri="{C3380CC4-5D6E-409C-BE32-E72D297353CC}">
              <c16:uniqueId val="{00000000-44BC-409A-9D1C-ECAA2E5A2336}"/>
            </c:ext>
          </c:extLst>
        </c:ser>
        <c:dLbls>
          <c:showLegendKey val="0"/>
          <c:showVal val="0"/>
          <c:showCatName val="0"/>
          <c:showSerName val="0"/>
          <c:showPercent val="0"/>
          <c:showBubbleSize val="0"/>
        </c:dLbls>
        <c:gapWidth val="182"/>
        <c:axId val="1909711984"/>
        <c:axId val="1909707408"/>
      </c:barChart>
      <c:catAx>
        <c:axId val="1909711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09707408"/>
        <c:crosses val="autoZero"/>
        <c:auto val="1"/>
        <c:lblAlgn val="ctr"/>
        <c:lblOffset val="100"/>
        <c:noMultiLvlLbl val="0"/>
      </c:catAx>
      <c:valAx>
        <c:axId val="190970740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09711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Reversed" id="22">
  <a:schemeClr val="accent2"/>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D03DEE-81C7-496D-A9E6-4DBAD74B3A6D}" type="doc">
      <dgm:prSet loTypeId="urn:microsoft.com/office/officeart/2005/8/layout/chevron1" loCatId="process" qsTypeId="urn:microsoft.com/office/officeart/2005/8/quickstyle/simple1" qsCatId="simple" csTypeId="urn:microsoft.com/office/officeart/2005/8/colors/accent0_1" csCatId="mainScheme" phldr="1"/>
      <dgm:spPr/>
    </dgm:pt>
    <dgm:pt modelId="{E4DF3A10-EE92-466D-824A-A049ED663DF0}">
      <dgm:prSet phldrT="[Text]" custT="1"/>
      <dgm:spPr>
        <a:solidFill>
          <a:schemeClr val="tx1"/>
        </a:solidFill>
        <a:ln w="28575">
          <a:solidFill>
            <a:srgbClr val="EC1D23"/>
          </a:solidFill>
        </a:ln>
      </dgm:spPr>
      <dgm:t>
        <a:bodyPr/>
        <a:lstStyle/>
        <a:p>
          <a:r>
            <a:rPr lang="en-IN" sz="1400" b="1" dirty="0">
              <a:solidFill>
                <a:schemeClr val="bg1"/>
              </a:solidFill>
              <a:latin typeface="ArialRegular"/>
            </a:rPr>
            <a:t>Executive Summary</a:t>
          </a:r>
        </a:p>
      </dgm:t>
    </dgm:pt>
    <dgm:pt modelId="{F063B469-DDCD-4234-9BBC-D8966483751A}" type="parTrans" cxnId="{AE1AC21E-9B9B-47FC-A4BD-58A747C74741}">
      <dgm:prSet/>
      <dgm:spPr/>
      <dgm:t>
        <a:bodyPr/>
        <a:lstStyle/>
        <a:p>
          <a:endParaRPr lang="en-IN" sz="1400" b="1">
            <a:solidFill>
              <a:srgbClr val="0753A2"/>
            </a:solidFill>
            <a:latin typeface="ArialRegular"/>
          </a:endParaRPr>
        </a:p>
      </dgm:t>
    </dgm:pt>
    <dgm:pt modelId="{D11C9B88-5FEA-4559-A942-98AAF1DB5366}" type="sibTrans" cxnId="{AE1AC21E-9B9B-47FC-A4BD-58A747C74741}">
      <dgm:prSet/>
      <dgm:spPr/>
      <dgm:t>
        <a:bodyPr/>
        <a:lstStyle/>
        <a:p>
          <a:endParaRPr lang="en-IN" sz="1400" b="1">
            <a:solidFill>
              <a:srgbClr val="0753A2"/>
            </a:solidFill>
            <a:latin typeface="ArialRegular"/>
          </a:endParaRPr>
        </a:p>
      </dgm:t>
    </dgm:pt>
    <dgm:pt modelId="{5F7D9103-CDDC-4D0D-BA8E-3AE1AA13E90F}">
      <dgm:prSet phldrT="[Text]" custT="1"/>
      <dgm:spPr>
        <a:ln w="28575">
          <a:solidFill>
            <a:srgbClr val="EC1D23"/>
          </a:solidFill>
        </a:ln>
      </dgm:spPr>
      <dgm:t>
        <a:bodyPr/>
        <a:lstStyle/>
        <a:p>
          <a:r>
            <a:rPr lang="en-IN" sz="1400" b="1" dirty="0">
              <a:solidFill>
                <a:schemeClr val="tx1"/>
              </a:solidFill>
              <a:latin typeface="ArialRegular"/>
            </a:rPr>
            <a:t>Business Model Canvas</a:t>
          </a:r>
        </a:p>
      </dgm:t>
    </dgm:pt>
    <dgm:pt modelId="{F5B29BD1-110B-4EFA-B446-C5B7387B971F}" type="parTrans" cxnId="{459F7D35-C862-4746-9E34-EBFDD9B01D2C}">
      <dgm:prSet/>
      <dgm:spPr/>
      <dgm:t>
        <a:bodyPr/>
        <a:lstStyle/>
        <a:p>
          <a:endParaRPr lang="en-IN" sz="1400" b="1">
            <a:solidFill>
              <a:srgbClr val="0753A2"/>
            </a:solidFill>
            <a:latin typeface="ArialRegular"/>
          </a:endParaRPr>
        </a:p>
      </dgm:t>
    </dgm:pt>
    <dgm:pt modelId="{AE2AF054-44A6-491A-94B2-767CFBA6C794}" type="sibTrans" cxnId="{459F7D35-C862-4746-9E34-EBFDD9B01D2C}">
      <dgm:prSet/>
      <dgm:spPr/>
      <dgm:t>
        <a:bodyPr/>
        <a:lstStyle/>
        <a:p>
          <a:endParaRPr lang="en-IN" sz="1400" b="1">
            <a:solidFill>
              <a:srgbClr val="0753A2"/>
            </a:solidFill>
            <a:latin typeface="ArialRegular"/>
          </a:endParaRPr>
        </a:p>
      </dgm:t>
    </dgm:pt>
    <dgm:pt modelId="{60134B33-FD7E-4FE3-A6AC-E42AF4C01E27}" type="pres">
      <dgm:prSet presAssocID="{94D03DEE-81C7-496D-A9E6-4DBAD74B3A6D}" presName="Name0" presStyleCnt="0">
        <dgm:presLayoutVars>
          <dgm:dir/>
          <dgm:animLvl val="lvl"/>
          <dgm:resizeHandles val="exact"/>
        </dgm:presLayoutVars>
      </dgm:prSet>
      <dgm:spPr/>
    </dgm:pt>
    <dgm:pt modelId="{6616D154-CBD5-4C8B-A12B-1FC52A928157}" type="pres">
      <dgm:prSet presAssocID="{E4DF3A10-EE92-466D-824A-A049ED663DF0}" presName="parTxOnly" presStyleLbl="node1" presStyleIdx="0" presStyleCnt="2" custLinFactY="39821" custLinFactNeighborX="-1673" custLinFactNeighborY="100000">
        <dgm:presLayoutVars>
          <dgm:chMax val="0"/>
          <dgm:chPref val="0"/>
          <dgm:bulletEnabled val="1"/>
        </dgm:presLayoutVars>
      </dgm:prSet>
      <dgm:spPr/>
    </dgm:pt>
    <dgm:pt modelId="{767B989C-481E-42FA-9774-0D7E2AB2EBE0}" type="pres">
      <dgm:prSet presAssocID="{D11C9B88-5FEA-4559-A942-98AAF1DB5366}" presName="parTxOnlySpace" presStyleCnt="0"/>
      <dgm:spPr/>
    </dgm:pt>
    <dgm:pt modelId="{7E32A57B-113B-4961-B860-B2D904E1C933}" type="pres">
      <dgm:prSet presAssocID="{5F7D9103-CDDC-4D0D-BA8E-3AE1AA13E90F}" presName="parTxOnly" presStyleLbl="node1" presStyleIdx="1" presStyleCnt="2">
        <dgm:presLayoutVars>
          <dgm:chMax val="0"/>
          <dgm:chPref val="0"/>
          <dgm:bulletEnabled val="1"/>
        </dgm:presLayoutVars>
      </dgm:prSet>
      <dgm:spPr/>
    </dgm:pt>
  </dgm:ptLst>
  <dgm:cxnLst>
    <dgm:cxn modelId="{AE1AC21E-9B9B-47FC-A4BD-58A747C74741}" srcId="{94D03DEE-81C7-496D-A9E6-4DBAD74B3A6D}" destId="{E4DF3A10-EE92-466D-824A-A049ED663DF0}" srcOrd="0" destOrd="0" parTransId="{F063B469-DDCD-4234-9BBC-D8966483751A}" sibTransId="{D11C9B88-5FEA-4559-A942-98AAF1DB5366}"/>
    <dgm:cxn modelId="{459F7D35-C862-4746-9E34-EBFDD9B01D2C}" srcId="{94D03DEE-81C7-496D-A9E6-4DBAD74B3A6D}" destId="{5F7D9103-CDDC-4D0D-BA8E-3AE1AA13E90F}" srcOrd="1" destOrd="0" parTransId="{F5B29BD1-110B-4EFA-B446-C5B7387B971F}" sibTransId="{AE2AF054-44A6-491A-94B2-767CFBA6C794}"/>
    <dgm:cxn modelId="{7E830C6E-729D-4DA6-85C7-4D00FF68E42D}" type="presOf" srcId="{94D03DEE-81C7-496D-A9E6-4DBAD74B3A6D}" destId="{60134B33-FD7E-4FE3-A6AC-E42AF4C01E27}" srcOrd="0" destOrd="0" presId="urn:microsoft.com/office/officeart/2005/8/layout/chevron1"/>
    <dgm:cxn modelId="{646D2B79-ADEA-40CE-87A3-F536014CD9D9}" type="presOf" srcId="{E4DF3A10-EE92-466D-824A-A049ED663DF0}" destId="{6616D154-CBD5-4C8B-A12B-1FC52A928157}" srcOrd="0" destOrd="0" presId="urn:microsoft.com/office/officeart/2005/8/layout/chevron1"/>
    <dgm:cxn modelId="{335268CC-2EF3-47F4-B142-28B74B4326E8}" type="presOf" srcId="{5F7D9103-CDDC-4D0D-BA8E-3AE1AA13E90F}" destId="{7E32A57B-113B-4961-B860-B2D904E1C933}" srcOrd="0" destOrd="0" presId="urn:microsoft.com/office/officeart/2005/8/layout/chevron1"/>
    <dgm:cxn modelId="{4A5BEB53-ADAA-4EDF-8FB9-9640B305C28B}" type="presParOf" srcId="{60134B33-FD7E-4FE3-A6AC-E42AF4C01E27}" destId="{6616D154-CBD5-4C8B-A12B-1FC52A928157}" srcOrd="0" destOrd="0" presId="urn:microsoft.com/office/officeart/2005/8/layout/chevron1"/>
    <dgm:cxn modelId="{FB680996-6559-4663-86C2-1EDD69EA0910}" type="presParOf" srcId="{60134B33-FD7E-4FE3-A6AC-E42AF4C01E27}" destId="{767B989C-481E-42FA-9774-0D7E2AB2EBE0}" srcOrd="1" destOrd="0" presId="urn:microsoft.com/office/officeart/2005/8/layout/chevron1"/>
    <dgm:cxn modelId="{DDACCAC2-B042-411F-B6C7-79843A245635}" type="presParOf" srcId="{60134B33-FD7E-4FE3-A6AC-E42AF4C01E27}" destId="{7E32A57B-113B-4961-B860-B2D904E1C933}" srcOrd="2" destOrd="0" presId="urn:microsoft.com/office/officeart/2005/8/layout/chevron1"/>
  </dgm:cxnLst>
  <dgm:bg/>
  <dgm:whole>
    <a:ln w="28575">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720441-F7A3-44A0-AB05-CBD2DF584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4B7A86F4-F32B-4DA2-84BA-690D0909B5FA}">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Performance Driven</a:t>
          </a:r>
          <a:endParaRPr lang="en-IN" sz="1400" dirty="0">
            <a:latin typeface="Arial" panose="020B0604020202020204" pitchFamily="34" charset="0"/>
            <a:cs typeface="Arial" panose="020B0604020202020204" pitchFamily="34" charset="0"/>
          </a:endParaRPr>
        </a:p>
      </dgm:t>
    </dgm:pt>
    <dgm:pt modelId="{F3D684F9-AC91-4FEA-8D6A-22ACECDDE833}" type="parTrans" cxnId="{32F8C527-BCE5-4787-88F5-6D63D2FEB8A3}">
      <dgm:prSet/>
      <dgm:spPr/>
      <dgm:t>
        <a:bodyPr/>
        <a:lstStyle/>
        <a:p>
          <a:endParaRPr lang="en-IN"/>
        </a:p>
      </dgm:t>
    </dgm:pt>
    <dgm:pt modelId="{FD4F49D8-3399-4FB4-AAAE-7AC183A90070}" type="sibTrans" cxnId="{32F8C527-BCE5-4787-88F5-6D63D2FEB8A3}">
      <dgm:prSet/>
      <dgm:spPr/>
      <dgm:t>
        <a:bodyPr/>
        <a:lstStyle/>
        <a:p>
          <a:endParaRPr lang="en-IN"/>
        </a:p>
      </dgm:t>
    </dgm:pt>
    <dgm:pt modelId="{D2AEFA10-CBB0-49A7-88E9-72C341A326A6}">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Exclusive Services</a:t>
          </a:r>
          <a:endParaRPr lang="en-IN" sz="1400" dirty="0">
            <a:latin typeface="Arial" panose="020B0604020202020204" pitchFamily="34" charset="0"/>
            <a:cs typeface="Arial" panose="020B0604020202020204" pitchFamily="34" charset="0"/>
          </a:endParaRPr>
        </a:p>
      </dgm:t>
    </dgm:pt>
    <dgm:pt modelId="{515F41B1-C350-412E-9EB9-857DA8C11B3A}" type="parTrans" cxnId="{497299E3-B858-43DC-B49F-8B8B32676D09}">
      <dgm:prSet/>
      <dgm:spPr/>
      <dgm:t>
        <a:bodyPr/>
        <a:lstStyle/>
        <a:p>
          <a:endParaRPr lang="en-IN"/>
        </a:p>
      </dgm:t>
    </dgm:pt>
    <dgm:pt modelId="{DD179B4B-26E3-4137-AD24-0E4C91569731}" type="sibTrans" cxnId="{497299E3-B858-43DC-B49F-8B8B32676D09}">
      <dgm:prSet/>
      <dgm:spPr/>
      <dgm:t>
        <a:bodyPr/>
        <a:lstStyle/>
        <a:p>
          <a:endParaRPr lang="en-IN"/>
        </a:p>
      </dgm:t>
    </dgm:pt>
    <dgm:pt modelId="{674D4FC5-1BC1-4FF0-A13F-0C2D873E5FF5}">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Cost Saving</a:t>
          </a:r>
          <a:endParaRPr lang="en-IN" sz="1400" dirty="0">
            <a:latin typeface="Arial" panose="020B0604020202020204" pitchFamily="34" charset="0"/>
            <a:cs typeface="Arial" panose="020B0604020202020204" pitchFamily="34" charset="0"/>
          </a:endParaRPr>
        </a:p>
      </dgm:t>
    </dgm:pt>
    <dgm:pt modelId="{3D1EE783-94AB-4B32-BDDD-41D1F33A687F}" type="parTrans" cxnId="{0EB26A84-5DDD-4127-9B88-06200F06C5BD}">
      <dgm:prSet/>
      <dgm:spPr/>
      <dgm:t>
        <a:bodyPr/>
        <a:lstStyle/>
        <a:p>
          <a:endParaRPr lang="en-IN"/>
        </a:p>
      </dgm:t>
    </dgm:pt>
    <dgm:pt modelId="{FABFE483-7ABB-41F3-B299-B3D3572450AF}" type="sibTrans" cxnId="{0EB26A84-5DDD-4127-9B88-06200F06C5BD}">
      <dgm:prSet/>
      <dgm:spPr/>
      <dgm:t>
        <a:bodyPr/>
        <a:lstStyle/>
        <a:p>
          <a:endParaRPr lang="en-IN"/>
        </a:p>
      </dgm:t>
    </dgm:pt>
    <dgm:pt modelId="{9EFAD77C-6FB6-4F3A-AFC9-8D0AE14B94DC}" type="pres">
      <dgm:prSet presAssocID="{4D720441-F7A3-44A0-AB05-CBD2DF584E5B}" presName="linear" presStyleCnt="0">
        <dgm:presLayoutVars>
          <dgm:dir/>
          <dgm:animLvl val="lvl"/>
          <dgm:resizeHandles val="exact"/>
        </dgm:presLayoutVars>
      </dgm:prSet>
      <dgm:spPr/>
    </dgm:pt>
    <dgm:pt modelId="{395B9191-398A-4670-9FE4-F6F0E5E80A78}" type="pres">
      <dgm:prSet presAssocID="{4B7A86F4-F32B-4DA2-84BA-690D0909B5FA}" presName="parentLin" presStyleCnt="0"/>
      <dgm:spPr/>
    </dgm:pt>
    <dgm:pt modelId="{6D5B2037-33D4-452E-BD6D-8733F8D4E4FF}" type="pres">
      <dgm:prSet presAssocID="{4B7A86F4-F32B-4DA2-84BA-690D0909B5FA}" presName="parentLeftMargin" presStyleLbl="node1" presStyleIdx="0" presStyleCnt="3"/>
      <dgm:spPr/>
    </dgm:pt>
    <dgm:pt modelId="{9AC2F94E-A29F-4735-B0BF-81A6EC950E0B}" type="pres">
      <dgm:prSet presAssocID="{4B7A86F4-F32B-4DA2-84BA-690D0909B5FA}" presName="parentText" presStyleLbl="node1" presStyleIdx="0" presStyleCnt="3" custScaleX="122093" custScaleY="113914" custLinFactNeighborX="3667" custLinFactNeighborY="-1896">
        <dgm:presLayoutVars>
          <dgm:chMax val="0"/>
          <dgm:bulletEnabled val="1"/>
        </dgm:presLayoutVars>
      </dgm:prSet>
      <dgm:spPr/>
    </dgm:pt>
    <dgm:pt modelId="{31F68949-CAA8-4ADC-988B-06F233AB292A}" type="pres">
      <dgm:prSet presAssocID="{4B7A86F4-F32B-4DA2-84BA-690D0909B5FA}" presName="negativeSpace" presStyleCnt="0"/>
      <dgm:spPr/>
    </dgm:pt>
    <dgm:pt modelId="{38A70772-160D-47B1-8B76-FBBCD5E65A73}" type="pres">
      <dgm:prSet presAssocID="{4B7A86F4-F32B-4DA2-84BA-690D0909B5FA}" presName="childText" presStyleLbl="conFgAcc1" presStyleIdx="0" presStyleCnt="3">
        <dgm:presLayoutVars>
          <dgm:bulletEnabled val="1"/>
        </dgm:presLayoutVars>
      </dgm:prSet>
      <dgm:spPr>
        <a:ln>
          <a:solidFill>
            <a:srgbClr val="EC1D23"/>
          </a:solidFill>
        </a:ln>
      </dgm:spPr>
    </dgm:pt>
    <dgm:pt modelId="{70A0EB99-88C7-483B-9628-4D480CFB246D}" type="pres">
      <dgm:prSet presAssocID="{FD4F49D8-3399-4FB4-AAAE-7AC183A90070}" presName="spaceBetweenRectangles" presStyleCnt="0"/>
      <dgm:spPr/>
    </dgm:pt>
    <dgm:pt modelId="{859E79CD-97AA-4AE0-AE2F-0AF6EA109496}" type="pres">
      <dgm:prSet presAssocID="{D2AEFA10-CBB0-49A7-88E9-72C341A326A6}" presName="parentLin" presStyleCnt="0"/>
      <dgm:spPr/>
    </dgm:pt>
    <dgm:pt modelId="{512E821A-1824-4ADB-85EE-F82BFDB1184B}" type="pres">
      <dgm:prSet presAssocID="{D2AEFA10-CBB0-49A7-88E9-72C341A326A6}" presName="parentLeftMargin" presStyleLbl="node1" presStyleIdx="0" presStyleCnt="3"/>
      <dgm:spPr/>
    </dgm:pt>
    <dgm:pt modelId="{BFC091E0-4729-4F39-B9F2-795DC134C482}" type="pres">
      <dgm:prSet presAssocID="{D2AEFA10-CBB0-49A7-88E9-72C341A326A6}" presName="parentText" presStyleLbl="node1" presStyleIdx="1" presStyleCnt="3" custScaleX="122093" custScaleY="113914">
        <dgm:presLayoutVars>
          <dgm:chMax val="0"/>
          <dgm:bulletEnabled val="1"/>
        </dgm:presLayoutVars>
      </dgm:prSet>
      <dgm:spPr/>
    </dgm:pt>
    <dgm:pt modelId="{178B6C59-26B9-4ACE-9216-663CB1F45FE0}" type="pres">
      <dgm:prSet presAssocID="{D2AEFA10-CBB0-49A7-88E9-72C341A326A6}" presName="negativeSpace" presStyleCnt="0"/>
      <dgm:spPr/>
    </dgm:pt>
    <dgm:pt modelId="{55403C00-6162-4AA8-834E-51002825B31C}" type="pres">
      <dgm:prSet presAssocID="{D2AEFA10-CBB0-49A7-88E9-72C341A326A6}" presName="childText" presStyleLbl="conFgAcc1" presStyleIdx="1" presStyleCnt="3">
        <dgm:presLayoutVars>
          <dgm:bulletEnabled val="1"/>
        </dgm:presLayoutVars>
      </dgm:prSet>
      <dgm:spPr>
        <a:ln>
          <a:solidFill>
            <a:srgbClr val="EC1D23"/>
          </a:solidFill>
        </a:ln>
      </dgm:spPr>
    </dgm:pt>
    <dgm:pt modelId="{75559697-1732-455F-A49B-425989F0F0B8}" type="pres">
      <dgm:prSet presAssocID="{DD179B4B-26E3-4137-AD24-0E4C91569731}" presName="spaceBetweenRectangles" presStyleCnt="0"/>
      <dgm:spPr/>
    </dgm:pt>
    <dgm:pt modelId="{AA125E51-D0DB-4128-A4B7-15BA12AFC75F}" type="pres">
      <dgm:prSet presAssocID="{674D4FC5-1BC1-4FF0-A13F-0C2D873E5FF5}" presName="parentLin" presStyleCnt="0"/>
      <dgm:spPr/>
    </dgm:pt>
    <dgm:pt modelId="{FE88F6DF-72C2-4679-8456-B35CAE4105F4}" type="pres">
      <dgm:prSet presAssocID="{674D4FC5-1BC1-4FF0-A13F-0C2D873E5FF5}" presName="parentLeftMargin" presStyleLbl="node1" presStyleIdx="1" presStyleCnt="3"/>
      <dgm:spPr/>
    </dgm:pt>
    <dgm:pt modelId="{C47E819B-6351-4CA1-8B37-1867FADAD433}" type="pres">
      <dgm:prSet presAssocID="{674D4FC5-1BC1-4FF0-A13F-0C2D873E5FF5}" presName="parentText" presStyleLbl="node1" presStyleIdx="2" presStyleCnt="3" custScaleX="122093" custScaleY="113914">
        <dgm:presLayoutVars>
          <dgm:chMax val="0"/>
          <dgm:bulletEnabled val="1"/>
        </dgm:presLayoutVars>
      </dgm:prSet>
      <dgm:spPr/>
    </dgm:pt>
    <dgm:pt modelId="{33333FED-531A-4457-A2AB-F70BAC4C17D1}" type="pres">
      <dgm:prSet presAssocID="{674D4FC5-1BC1-4FF0-A13F-0C2D873E5FF5}" presName="negativeSpace" presStyleCnt="0"/>
      <dgm:spPr/>
    </dgm:pt>
    <dgm:pt modelId="{AFA332F1-2FDD-4B62-B1DC-2E663061A0F3}" type="pres">
      <dgm:prSet presAssocID="{674D4FC5-1BC1-4FF0-A13F-0C2D873E5FF5}" presName="childText" presStyleLbl="conFgAcc1" presStyleIdx="2" presStyleCnt="3">
        <dgm:presLayoutVars>
          <dgm:bulletEnabled val="1"/>
        </dgm:presLayoutVars>
      </dgm:prSet>
      <dgm:spPr>
        <a:ln>
          <a:solidFill>
            <a:srgbClr val="EC1D23"/>
          </a:solidFill>
        </a:ln>
      </dgm:spPr>
    </dgm:pt>
  </dgm:ptLst>
  <dgm:cxnLst>
    <dgm:cxn modelId="{32F8C527-BCE5-4787-88F5-6D63D2FEB8A3}" srcId="{4D720441-F7A3-44A0-AB05-CBD2DF584E5B}" destId="{4B7A86F4-F32B-4DA2-84BA-690D0909B5FA}" srcOrd="0" destOrd="0" parTransId="{F3D684F9-AC91-4FEA-8D6A-22ACECDDE833}" sibTransId="{FD4F49D8-3399-4FB4-AAAE-7AC183A90070}"/>
    <dgm:cxn modelId="{698C452D-B03C-48D4-BC54-B1602BBC3ACC}" type="presOf" srcId="{4B7A86F4-F32B-4DA2-84BA-690D0909B5FA}" destId="{6D5B2037-33D4-452E-BD6D-8733F8D4E4FF}" srcOrd="0" destOrd="0" presId="urn:microsoft.com/office/officeart/2005/8/layout/list1"/>
    <dgm:cxn modelId="{78C24A41-EAD4-4550-AC9C-68C8C2C93385}" type="presOf" srcId="{4D720441-F7A3-44A0-AB05-CBD2DF584E5B}" destId="{9EFAD77C-6FB6-4F3A-AFC9-8D0AE14B94DC}" srcOrd="0" destOrd="0" presId="urn:microsoft.com/office/officeart/2005/8/layout/list1"/>
    <dgm:cxn modelId="{CE96D544-33F0-45ED-AC74-7F805D2EE524}" type="presOf" srcId="{D2AEFA10-CBB0-49A7-88E9-72C341A326A6}" destId="{BFC091E0-4729-4F39-B9F2-795DC134C482}" srcOrd="1" destOrd="0" presId="urn:microsoft.com/office/officeart/2005/8/layout/list1"/>
    <dgm:cxn modelId="{0EB26A84-5DDD-4127-9B88-06200F06C5BD}" srcId="{4D720441-F7A3-44A0-AB05-CBD2DF584E5B}" destId="{674D4FC5-1BC1-4FF0-A13F-0C2D873E5FF5}" srcOrd="2" destOrd="0" parTransId="{3D1EE783-94AB-4B32-BDDD-41D1F33A687F}" sibTransId="{FABFE483-7ABB-41F3-B299-B3D3572450AF}"/>
    <dgm:cxn modelId="{E3B1ECBD-344F-41CE-9E44-540160C09333}" type="presOf" srcId="{D2AEFA10-CBB0-49A7-88E9-72C341A326A6}" destId="{512E821A-1824-4ADB-85EE-F82BFDB1184B}" srcOrd="0" destOrd="0" presId="urn:microsoft.com/office/officeart/2005/8/layout/list1"/>
    <dgm:cxn modelId="{E6DBB6DE-05FD-4C11-8E82-7CC27B973FF7}" type="presOf" srcId="{674D4FC5-1BC1-4FF0-A13F-0C2D873E5FF5}" destId="{FE88F6DF-72C2-4679-8456-B35CAE4105F4}" srcOrd="0" destOrd="0" presId="urn:microsoft.com/office/officeart/2005/8/layout/list1"/>
    <dgm:cxn modelId="{497299E3-B858-43DC-B49F-8B8B32676D09}" srcId="{4D720441-F7A3-44A0-AB05-CBD2DF584E5B}" destId="{D2AEFA10-CBB0-49A7-88E9-72C341A326A6}" srcOrd="1" destOrd="0" parTransId="{515F41B1-C350-412E-9EB9-857DA8C11B3A}" sibTransId="{DD179B4B-26E3-4137-AD24-0E4C91569731}"/>
    <dgm:cxn modelId="{F741BAE6-192B-4DC5-AF25-579CBE28A95A}" type="presOf" srcId="{674D4FC5-1BC1-4FF0-A13F-0C2D873E5FF5}" destId="{C47E819B-6351-4CA1-8B37-1867FADAD433}" srcOrd="1" destOrd="0" presId="urn:microsoft.com/office/officeart/2005/8/layout/list1"/>
    <dgm:cxn modelId="{6A6429F8-C95F-48FF-AB59-E779594F9573}" type="presOf" srcId="{4B7A86F4-F32B-4DA2-84BA-690D0909B5FA}" destId="{9AC2F94E-A29F-4735-B0BF-81A6EC950E0B}" srcOrd="1" destOrd="0" presId="urn:microsoft.com/office/officeart/2005/8/layout/list1"/>
    <dgm:cxn modelId="{7A6FA2F9-9B1F-4F8F-9F9C-FAB2807AD061}" type="presParOf" srcId="{9EFAD77C-6FB6-4F3A-AFC9-8D0AE14B94DC}" destId="{395B9191-398A-4670-9FE4-F6F0E5E80A78}" srcOrd="0" destOrd="0" presId="urn:microsoft.com/office/officeart/2005/8/layout/list1"/>
    <dgm:cxn modelId="{54DF9BB5-6E25-4353-AF68-46E3FA939E0B}" type="presParOf" srcId="{395B9191-398A-4670-9FE4-F6F0E5E80A78}" destId="{6D5B2037-33D4-452E-BD6D-8733F8D4E4FF}" srcOrd="0" destOrd="0" presId="urn:microsoft.com/office/officeart/2005/8/layout/list1"/>
    <dgm:cxn modelId="{477FA0AD-2752-433D-B504-0F408486D3E0}" type="presParOf" srcId="{395B9191-398A-4670-9FE4-F6F0E5E80A78}" destId="{9AC2F94E-A29F-4735-B0BF-81A6EC950E0B}" srcOrd="1" destOrd="0" presId="urn:microsoft.com/office/officeart/2005/8/layout/list1"/>
    <dgm:cxn modelId="{1604360C-1580-4AA4-87B8-73325E77AA93}" type="presParOf" srcId="{9EFAD77C-6FB6-4F3A-AFC9-8D0AE14B94DC}" destId="{31F68949-CAA8-4ADC-988B-06F233AB292A}" srcOrd="1" destOrd="0" presId="urn:microsoft.com/office/officeart/2005/8/layout/list1"/>
    <dgm:cxn modelId="{C7F5C5BE-43AB-453F-917A-B2FDD5E07BBA}" type="presParOf" srcId="{9EFAD77C-6FB6-4F3A-AFC9-8D0AE14B94DC}" destId="{38A70772-160D-47B1-8B76-FBBCD5E65A73}" srcOrd="2" destOrd="0" presId="urn:microsoft.com/office/officeart/2005/8/layout/list1"/>
    <dgm:cxn modelId="{21942581-C638-4A10-A36C-8F4D6D5467E1}" type="presParOf" srcId="{9EFAD77C-6FB6-4F3A-AFC9-8D0AE14B94DC}" destId="{70A0EB99-88C7-483B-9628-4D480CFB246D}" srcOrd="3" destOrd="0" presId="urn:microsoft.com/office/officeart/2005/8/layout/list1"/>
    <dgm:cxn modelId="{8B8DE484-D9B3-4020-A90E-5F158CE7E2A7}" type="presParOf" srcId="{9EFAD77C-6FB6-4F3A-AFC9-8D0AE14B94DC}" destId="{859E79CD-97AA-4AE0-AE2F-0AF6EA109496}" srcOrd="4" destOrd="0" presId="urn:microsoft.com/office/officeart/2005/8/layout/list1"/>
    <dgm:cxn modelId="{118682F6-C6EE-4726-8859-4AF5448A24A7}" type="presParOf" srcId="{859E79CD-97AA-4AE0-AE2F-0AF6EA109496}" destId="{512E821A-1824-4ADB-85EE-F82BFDB1184B}" srcOrd="0" destOrd="0" presId="urn:microsoft.com/office/officeart/2005/8/layout/list1"/>
    <dgm:cxn modelId="{4D2347E0-1B13-4D57-BD85-1377D54A42F5}" type="presParOf" srcId="{859E79CD-97AA-4AE0-AE2F-0AF6EA109496}" destId="{BFC091E0-4729-4F39-B9F2-795DC134C482}" srcOrd="1" destOrd="0" presId="urn:microsoft.com/office/officeart/2005/8/layout/list1"/>
    <dgm:cxn modelId="{F18CBD57-CEE9-4375-BB40-D6D27B09381E}" type="presParOf" srcId="{9EFAD77C-6FB6-4F3A-AFC9-8D0AE14B94DC}" destId="{178B6C59-26B9-4ACE-9216-663CB1F45FE0}" srcOrd="5" destOrd="0" presId="urn:microsoft.com/office/officeart/2005/8/layout/list1"/>
    <dgm:cxn modelId="{0F7B9E3C-C7E0-49A4-AA12-E99F07C39111}" type="presParOf" srcId="{9EFAD77C-6FB6-4F3A-AFC9-8D0AE14B94DC}" destId="{55403C00-6162-4AA8-834E-51002825B31C}" srcOrd="6" destOrd="0" presId="urn:microsoft.com/office/officeart/2005/8/layout/list1"/>
    <dgm:cxn modelId="{3B12D40D-AD7A-4687-AF53-5D3B18499D07}" type="presParOf" srcId="{9EFAD77C-6FB6-4F3A-AFC9-8D0AE14B94DC}" destId="{75559697-1732-455F-A49B-425989F0F0B8}" srcOrd="7" destOrd="0" presId="urn:microsoft.com/office/officeart/2005/8/layout/list1"/>
    <dgm:cxn modelId="{7E5A6DD9-3BE0-49D1-94C8-D1928B7279F0}" type="presParOf" srcId="{9EFAD77C-6FB6-4F3A-AFC9-8D0AE14B94DC}" destId="{AA125E51-D0DB-4128-A4B7-15BA12AFC75F}" srcOrd="8" destOrd="0" presId="urn:microsoft.com/office/officeart/2005/8/layout/list1"/>
    <dgm:cxn modelId="{32C6E3DB-ACEE-4797-8E97-AD5C2215612B}" type="presParOf" srcId="{AA125E51-D0DB-4128-A4B7-15BA12AFC75F}" destId="{FE88F6DF-72C2-4679-8456-B35CAE4105F4}" srcOrd="0" destOrd="0" presId="urn:microsoft.com/office/officeart/2005/8/layout/list1"/>
    <dgm:cxn modelId="{79E91467-16F9-4E6F-87A9-CC3349648AD8}" type="presParOf" srcId="{AA125E51-D0DB-4128-A4B7-15BA12AFC75F}" destId="{C47E819B-6351-4CA1-8B37-1867FADAD433}" srcOrd="1" destOrd="0" presId="urn:microsoft.com/office/officeart/2005/8/layout/list1"/>
    <dgm:cxn modelId="{BF701513-742F-446A-AFF0-D39009E6FD2F}" type="presParOf" srcId="{9EFAD77C-6FB6-4F3A-AFC9-8D0AE14B94DC}" destId="{33333FED-531A-4457-A2AB-F70BAC4C17D1}" srcOrd="9" destOrd="0" presId="urn:microsoft.com/office/officeart/2005/8/layout/list1"/>
    <dgm:cxn modelId="{EE4FBE97-160E-4EE9-907A-5B12EFE7390D}" type="presParOf" srcId="{9EFAD77C-6FB6-4F3A-AFC9-8D0AE14B94DC}" destId="{AFA332F1-2FDD-4B62-B1DC-2E663061A0F3}" srcOrd="10" destOrd="0" presId="urn:microsoft.com/office/officeart/2005/8/layout/list1"/>
  </dgm:cxnLst>
  <dgm:bg>
    <a:noFill/>
  </dgm:bg>
  <dgm:whole/>
  <dgm:extLst>
    <a:ext uri="http://schemas.microsoft.com/office/drawing/2008/diagram">
      <dsp:dataModelExt xmlns:dsp="http://schemas.microsoft.com/office/drawing/2008/diagram" relId="rId3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97D6A5-0135-449A-A403-7BBA37952BCB}" type="doc">
      <dgm:prSet loTypeId="urn:microsoft.com/office/officeart/2005/8/layout/chevron1" loCatId="process" qsTypeId="urn:microsoft.com/office/officeart/2005/8/quickstyle/simple1" qsCatId="simple" csTypeId="urn:microsoft.com/office/officeart/2005/8/colors/accent1_1" csCatId="accent1" phldr="1"/>
      <dgm:spPr/>
    </dgm:pt>
    <dgm:pt modelId="{FFCEEF01-19FB-485C-AD1B-E295E83EDF86}">
      <dgm:prSet phldrT="[Text]" custT="1"/>
      <dgm:spPr>
        <a:solidFill>
          <a:schemeClr val="bg1"/>
        </a:solidFill>
        <a:ln w="28575">
          <a:solidFill>
            <a:srgbClr val="EC1D23"/>
          </a:solidFill>
        </a:ln>
      </dgm:spPr>
      <dgm:t>
        <a:bodyPr/>
        <a:lstStyle/>
        <a:p>
          <a:r>
            <a:rPr lang="en-IN" sz="1400" b="1" dirty="0">
              <a:solidFill>
                <a:schemeClr val="tx1"/>
              </a:solidFill>
              <a:latin typeface="ArialRegular"/>
            </a:rPr>
            <a:t>Overview</a:t>
          </a:r>
        </a:p>
      </dgm:t>
    </dgm:pt>
    <dgm:pt modelId="{9ED20298-E91B-4F31-A251-C506C37F2A28}" type="parTrans" cxnId="{C3C878FA-9180-4836-8717-092AC182FAD1}">
      <dgm:prSet/>
      <dgm:spPr/>
      <dgm:t>
        <a:bodyPr/>
        <a:lstStyle/>
        <a:p>
          <a:endParaRPr lang="en-IN" sz="1400" b="1">
            <a:solidFill>
              <a:srgbClr val="ED1C23"/>
            </a:solidFill>
            <a:latin typeface="ArialRegular"/>
          </a:endParaRPr>
        </a:p>
      </dgm:t>
    </dgm:pt>
    <dgm:pt modelId="{D1FB6791-7D83-49F4-9701-437FBED43A85}" type="sibTrans" cxnId="{C3C878FA-9180-4836-8717-092AC182FAD1}">
      <dgm:prSet/>
      <dgm:spPr/>
      <dgm:t>
        <a:bodyPr/>
        <a:lstStyle/>
        <a:p>
          <a:endParaRPr lang="en-IN" sz="1400" b="1">
            <a:solidFill>
              <a:srgbClr val="ED1C23"/>
            </a:solidFill>
            <a:latin typeface="ArialRegular"/>
          </a:endParaRPr>
        </a:p>
      </dgm:t>
    </dgm:pt>
    <dgm:pt modelId="{1DF293FB-F105-42C4-94C0-50159C8695C6}">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kern="1200" dirty="0">
              <a:solidFill>
                <a:schemeClr val="tx1"/>
              </a:solidFill>
              <a:latin typeface="ArialRegular"/>
            </a:rPr>
            <a:t>Promotional Strategy</a:t>
          </a:r>
        </a:p>
      </dgm:t>
    </dgm:pt>
    <dgm:pt modelId="{5990983E-F6A6-45E4-8877-53CDDDAB56C7}" type="parTrans" cxnId="{772F5C32-E1E3-4E54-9D46-8A39BD037C08}">
      <dgm:prSet/>
      <dgm:spPr/>
      <dgm:t>
        <a:bodyPr/>
        <a:lstStyle/>
        <a:p>
          <a:endParaRPr lang="en-IN" sz="1400" b="1">
            <a:solidFill>
              <a:srgbClr val="ED1C23"/>
            </a:solidFill>
            <a:latin typeface="ArialRegular"/>
          </a:endParaRPr>
        </a:p>
      </dgm:t>
    </dgm:pt>
    <dgm:pt modelId="{31A3A697-2FA2-4858-976F-86078DC00A99}" type="sibTrans" cxnId="{772F5C32-E1E3-4E54-9D46-8A39BD037C08}">
      <dgm:prSet/>
      <dgm:spPr/>
      <dgm:t>
        <a:bodyPr/>
        <a:lstStyle/>
        <a:p>
          <a:endParaRPr lang="en-IN" sz="1400" b="1">
            <a:solidFill>
              <a:srgbClr val="ED1C23"/>
            </a:solidFill>
            <a:latin typeface="ArialRegular"/>
          </a:endParaRPr>
        </a:p>
      </dgm:t>
    </dgm:pt>
    <dgm:pt modelId="{34307E7C-C1E7-41EF-84E9-94CB8E88F2C9}">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gm:t>
    </dgm:pt>
    <dgm:pt modelId="{27624E7E-3919-4B00-B751-8D0568D4BD83}" type="parTrans" cxnId="{CA553426-1F41-423F-B870-6F44D2429AFC}">
      <dgm:prSet/>
      <dgm:spPr/>
      <dgm:t>
        <a:bodyPr/>
        <a:lstStyle/>
        <a:p>
          <a:endParaRPr lang="en-IN" sz="1400" b="1">
            <a:solidFill>
              <a:srgbClr val="ED1C23"/>
            </a:solidFill>
            <a:latin typeface="ArialRegular"/>
          </a:endParaRPr>
        </a:p>
      </dgm:t>
    </dgm:pt>
    <dgm:pt modelId="{96F27A6C-1973-46F8-9BE1-EA57E2470EFA}" type="sibTrans" cxnId="{CA553426-1F41-423F-B870-6F44D2429AFC}">
      <dgm:prSet/>
      <dgm:spPr/>
      <dgm:t>
        <a:bodyPr/>
        <a:lstStyle/>
        <a:p>
          <a:endParaRPr lang="en-IN" sz="1400" b="1">
            <a:solidFill>
              <a:srgbClr val="ED1C23"/>
            </a:solidFill>
            <a:latin typeface="ArialRegular"/>
          </a:endParaRPr>
        </a:p>
      </dgm:t>
    </dgm:pt>
    <dgm:pt modelId="{001EC906-3AB4-4C11-A164-CC1501A3EDD0}">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dirty="0">
              <a:solidFill>
                <a:srgbClr val="000000"/>
              </a:solidFill>
              <a:latin typeface="ArialRegular"/>
              <a:ea typeface="+mn-ea"/>
              <a:cs typeface="+mn-cs"/>
            </a:rPr>
            <a:t>Market Research </a:t>
          </a:r>
          <a:endParaRPr lang="en-IN" sz="1400" b="1" dirty="0">
            <a:solidFill>
              <a:srgbClr val="000000"/>
            </a:solidFill>
            <a:latin typeface="ArialRegular"/>
          </a:endParaRPr>
        </a:p>
      </dgm:t>
    </dgm:pt>
    <dgm:pt modelId="{84243AF7-0046-4374-8EDD-89CA7B71A1D9}" type="parTrans" cxnId="{EEF9C078-9EAF-46C7-A25C-6E683D1BD134}">
      <dgm:prSet/>
      <dgm:spPr/>
      <dgm:t>
        <a:bodyPr/>
        <a:lstStyle/>
        <a:p>
          <a:endParaRPr lang="en-IN" sz="1400" b="1">
            <a:solidFill>
              <a:srgbClr val="ED1C23"/>
            </a:solidFill>
            <a:latin typeface="ArialRegular"/>
          </a:endParaRPr>
        </a:p>
      </dgm:t>
    </dgm:pt>
    <dgm:pt modelId="{46FBF202-7212-4028-80B0-9C58C86E852F}" type="sibTrans" cxnId="{EEF9C078-9EAF-46C7-A25C-6E683D1BD134}">
      <dgm:prSet/>
      <dgm:spPr/>
      <dgm:t>
        <a:bodyPr/>
        <a:lstStyle/>
        <a:p>
          <a:endParaRPr lang="en-IN" sz="1400" b="1">
            <a:solidFill>
              <a:srgbClr val="ED1C23"/>
            </a:solidFill>
            <a:latin typeface="ArialRegular"/>
          </a:endParaRPr>
        </a:p>
      </dgm:t>
    </dgm:pt>
    <dgm:pt modelId="{180095FC-FE8A-41FF-9B3C-4C5FDD38E898}">
      <dgm:prSet phldrT="[Text]" custT="1"/>
      <dgm:spPr>
        <a:solidFill>
          <a:schemeClr val="tx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bg1"/>
              </a:solidFill>
              <a:latin typeface="ArialRegular"/>
              <a:ea typeface="+mn-ea"/>
              <a:cs typeface="+mn-cs"/>
            </a:rPr>
            <a:t>Positioning</a:t>
          </a:r>
          <a:r>
            <a:rPr lang="en-IN" sz="1400" b="1" kern="1200" dirty="0">
              <a:solidFill>
                <a:schemeClr val="tx1"/>
              </a:solidFill>
              <a:latin typeface="ArialRegular"/>
              <a:ea typeface="+mn-ea"/>
              <a:cs typeface="+mn-cs"/>
            </a:rPr>
            <a:t>	</a:t>
          </a:r>
        </a:p>
      </dgm:t>
    </dgm:pt>
    <dgm:pt modelId="{EBE5F7A4-5C47-4876-8DAF-3B34C20F6860}" type="parTrans" cxnId="{DE778804-4E15-4EC1-9AB6-8DC698334398}">
      <dgm:prSet/>
      <dgm:spPr/>
      <dgm:t>
        <a:bodyPr/>
        <a:lstStyle/>
        <a:p>
          <a:endParaRPr lang="en-IN" sz="1400" b="1">
            <a:solidFill>
              <a:srgbClr val="ED1C23"/>
            </a:solidFill>
            <a:latin typeface="ArialRegular"/>
          </a:endParaRPr>
        </a:p>
      </dgm:t>
    </dgm:pt>
    <dgm:pt modelId="{B7A92CD4-7E7C-4C3F-A411-C09CB7DE725A}" type="sibTrans" cxnId="{DE778804-4E15-4EC1-9AB6-8DC698334398}">
      <dgm:prSet/>
      <dgm:spPr/>
      <dgm:t>
        <a:bodyPr/>
        <a:lstStyle/>
        <a:p>
          <a:endParaRPr lang="en-IN" sz="1400" b="1">
            <a:solidFill>
              <a:srgbClr val="ED1C23"/>
            </a:solidFill>
            <a:latin typeface="ArialRegular"/>
          </a:endParaRPr>
        </a:p>
      </dgm:t>
    </dgm:pt>
    <dgm:pt modelId="{37AC7D64-AD4A-4B0D-91B5-D19D00F1B153}">
      <dgm:prSet custT="1"/>
      <dgm:spPr>
        <a:noFill/>
        <a:ln w="28575">
          <a:solidFill>
            <a:srgbClr val="EC1D23"/>
          </a:solidFill>
        </a:ln>
      </dgm:spPr>
      <dgm:t>
        <a:bodyPr/>
        <a:lstStyle/>
        <a:p>
          <a:r>
            <a:rPr lang="en-IN" sz="1400" b="1" dirty="0">
              <a:solidFill>
                <a:srgbClr val="000000"/>
              </a:solidFill>
              <a:latin typeface="ArialRegular"/>
            </a:rPr>
            <a:t>Global Expansion Framework</a:t>
          </a:r>
        </a:p>
      </dgm:t>
    </dgm:pt>
    <dgm:pt modelId="{C4F50384-332F-496F-8505-8F4032FB0F69}" type="parTrans" cxnId="{D3CD7FC1-4039-4088-A7E9-F4E7A405B0E9}">
      <dgm:prSet/>
      <dgm:spPr/>
      <dgm:t>
        <a:bodyPr/>
        <a:lstStyle/>
        <a:p>
          <a:endParaRPr lang="en-IN" sz="1400">
            <a:latin typeface="ArialRegular"/>
          </a:endParaRPr>
        </a:p>
      </dgm:t>
    </dgm:pt>
    <dgm:pt modelId="{453E0D09-61F3-4547-8CBE-F3BBA965EBCB}" type="sibTrans" cxnId="{D3CD7FC1-4039-4088-A7E9-F4E7A405B0E9}">
      <dgm:prSet/>
      <dgm:spPr/>
      <dgm:t>
        <a:bodyPr/>
        <a:lstStyle/>
        <a:p>
          <a:endParaRPr lang="en-IN" sz="1400">
            <a:latin typeface="ArialRegular"/>
          </a:endParaRPr>
        </a:p>
      </dgm:t>
    </dgm:pt>
    <dgm:pt modelId="{D55BC885-9004-4AC9-9EFF-B2DE097F9BF1}" type="pres">
      <dgm:prSet presAssocID="{2197D6A5-0135-449A-A403-7BBA37952BCB}" presName="Name0" presStyleCnt="0">
        <dgm:presLayoutVars>
          <dgm:dir/>
          <dgm:animLvl val="lvl"/>
          <dgm:resizeHandles val="exact"/>
        </dgm:presLayoutVars>
      </dgm:prSet>
      <dgm:spPr/>
    </dgm:pt>
    <dgm:pt modelId="{64687FEB-1D72-4E23-8E07-D3E7ECA54ACD}" type="pres">
      <dgm:prSet presAssocID="{FFCEEF01-19FB-485C-AD1B-E295E83EDF86}" presName="parTxOnly" presStyleLbl="node1" presStyleIdx="0" presStyleCnt="6" custLinFactX="-8389" custLinFactNeighborX="-100000" custLinFactNeighborY="-8108">
        <dgm:presLayoutVars>
          <dgm:chMax val="0"/>
          <dgm:chPref val="0"/>
          <dgm:bulletEnabled val="1"/>
        </dgm:presLayoutVars>
      </dgm:prSet>
      <dgm:spPr/>
    </dgm:pt>
    <dgm:pt modelId="{41FE90A4-6A57-41DB-97DD-D5591104E3A3}" type="pres">
      <dgm:prSet presAssocID="{D1FB6791-7D83-49F4-9701-437FBED43A85}" presName="parTxOnlySpace" presStyleCnt="0"/>
      <dgm:spPr/>
    </dgm:pt>
    <dgm:pt modelId="{598E7A6B-1A09-4C40-8C45-4B7BC0CD158D}" type="pres">
      <dgm:prSet presAssocID="{001EC906-3AB4-4C11-A164-CC1501A3EDD0}" presName="parTxOnly" presStyleLbl="node1" presStyleIdx="1" presStyleCnt="6">
        <dgm:presLayoutVars>
          <dgm:chMax val="0"/>
          <dgm:chPref val="0"/>
          <dgm:bulletEnabled val="1"/>
        </dgm:presLayoutVars>
      </dgm:prSet>
      <dgm:spPr>
        <a:xfrm>
          <a:off x="1332706" y="0"/>
          <a:ext cx="1476374" cy="443884"/>
        </a:xfrm>
        <a:prstGeom prst="chevron">
          <a:avLst/>
        </a:prstGeom>
      </dgm:spPr>
    </dgm:pt>
    <dgm:pt modelId="{CDD88578-2983-4240-97B5-361F1BBCC3B0}" type="pres">
      <dgm:prSet presAssocID="{46FBF202-7212-4028-80B0-9C58C86E852F}" presName="parTxOnlySpace" presStyleCnt="0"/>
      <dgm:spPr/>
    </dgm:pt>
    <dgm:pt modelId="{BDFE505D-D8F6-46B2-91B9-087BAA582AC1}" type="pres">
      <dgm:prSet presAssocID="{180095FC-FE8A-41FF-9B3C-4C5FDD38E898}" presName="parTxOnly" presStyleLbl="node1" presStyleIdx="2" presStyleCnt="6">
        <dgm:presLayoutVars>
          <dgm:chMax val="0"/>
          <dgm:chPref val="0"/>
          <dgm:bulletEnabled val="1"/>
        </dgm:presLayoutVars>
      </dgm:prSet>
      <dgm:spPr>
        <a:xfrm>
          <a:off x="2661443" y="0"/>
          <a:ext cx="1476374" cy="443884"/>
        </a:xfrm>
        <a:prstGeom prst="chevron">
          <a:avLst/>
        </a:prstGeom>
      </dgm:spPr>
    </dgm:pt>
    <dgm:pt modelId="{269407F5-DAF9-4113-AD0F-B38BD977296A}" type="pres">
      <dgm:prSet presAssocID="{B7A92CD4-7E7C-4C3F-A411-C09CB7DE725A}" presName="parTxOnlySpace" presStyleCnt="0"/>
      <dgm:spPr/>
    </dgm:pt>
    <dgm:pt modelId="{0312DF8F-96C0-4607-9977-3B66E387E6B1}" type="pres">
      <dgm:prSet presAssocID="{1DF293FB-F105-42C4-94C0-50159C8695C6}" presName="parTxOnly" presStyleLbl="node1" presStyleIdx="3" presStyleCnt="6" custScaleX="138697">
        <dgm:presLayoutVars>
          <dgm:chMax val="0"/>
          <dgm:chPref val="0"/>
          <dgm:bulletEnabled val="1"/>
        </dgm:presLayoutVars>
      </dgm:prSet>
      <dgm:spPr>
        <a:xfrm>
          <a:off x="5318918" y="0"/>
          <a:ext cx="1476374" cy="443884"/>
        </a:xfrm>
        <a:prstGeom prst="chevron">
          <a:avLst/>
        </a:prstGeom>
      </dgm:spPr>
    </dgm:pt>
    <dgm:pt modelId="{DF1CDF1D-3301-4471-8CD2-6022C12D578D}" type="pres">
      <dgm:prSet presAssocID="{31A3A697-2FA2-4858-976F-86078DC00A99}" presName="parTxOnlySpace" presStyleCnt="0"/>
      <dgm:spPr/>
    </dgm:pt>
    <dgm:pt modelId="{813E015C-6EB0-4CD2-AAFB-96C494B427B0}" type="pres">
      <dgm:prSet presAssocID="{34307E7C-C1E7-41EF-84E9-94CB8E88F2C9}" presName="parTxOnly" presStyleLbl="node1" presStyleIdx="4" presStyleCnt="6">
        <dgm:presLayoutVars>
          <dgm:chMax val="0"/>
          <dgm:chPref val="0"/>
          <dgm:bulletEnabled val="1"/>
        </dgm:presLayoutVars>
      </dgm:prSet>
      <dgm:spPr>
        <a:xfrm>
          <a:off x="6647656" y="0"/>
          <a:ext cx="1476374" cy="443884"/>
        </a:xfrm>
        <a:prstGeom prst="chevron">
          <a:avLst/>
        </a:prstGeom>
      </dgm:spPr>
    </dgm:pt>
    <dgm:pt modelId="{87F3BB50-7EDD-4E3E-93EC-25ACA927E36F}" type="pres">
      <dgm:prSet presAssocID="{96F27A6C-1973-46F8-9BE1-EA57E2470EFA}" presName="parTxOnlySpace" presStyleCnt="0"/>
      <dgm:spPr/>
    </dgm:pt>
    <dgm:pt modelId="{422EC788-1758-4A9F-91B5-26DA9EC3418D}" type="pres">
      <dgm:prSet presAssocID="{37AC7D64-AD4A-4B0D-91B5-D19D00F1B153}" presName="parTxOnly" presStyleLbl="node1" presStyleIdx="5" presStyleCnt="6" custScaleX="117714">
        <dgm:presLayoutVars>
          <dgm:chMax val="0"/>
          <dgm:chPref val="0"/>
          <dgm:bulletEnabled val="1"/>
        </dgm:presLayoutVars>
      </dgm:prSet>
      <dgm:spPr/>
    </dgm:pt>
  </dgm:ptLst>
  <dgm:cxnLst>
    <dgm:cxn modelId="{06306B04-D36B-44C9-97F8-B2541D2B0F7D}" type="presOf" srcId="{180095FC-FE8A-41FF-9B3C-4C5FDD38E898}" destId="{BDFE505D-D8F6-46B2-91B9-087BAA582AC1}" srcOrd="0" destOrd="0" presId="urn:microsoft.com/office/officeart/2005/8/layout/chevron1"/>
    <dgm:cxn modelId="{DE778804-4E15-4EC1-9AB6-8DC698334398}" srcId="{2197D6A5-0135-449A-A403-7BBA37952BCB}" destId="{180095FC-FE8A-41FF-9B3C-4C5FDD38E898}" srcOrd="2" destOrd="0" parTransId="{EBE5F7A4-5C47-4876-8DAF-3B34C20F6860}" sibTransId="{B7A92CD4-7E7C-4C3F-A411-C09CB7DE725A}"/>
    <dgm:cxn modelId="{8FE4A51E-771C-434B-85B5-A703967EAD6A}" type="presOf" srcId="{1DF293FB-F105-42C4-94C0-50159C8695C6}" destId="{0312DF8F-96C0-4607-9977-3B66E387E6B1}" srcOrd="0" destOrd="0" presId="urn:microsoft.com/office/officeart/2005/8/layout/chevron1"/>
    <dgm:cxn modelId="{CA553426-1F41-423F-B870-6F44D2429AFC}" srcId="{2197D6A5-0135-449A-A403-7BBA37952BCB}" destId="{34307E7C-C1E7-41EF-84E9-94CB8E88F2C9}" srcOrd="4" destOrd="0" parTransId="{27624E7E-3919-4B00-B751-8D0568D4BD83}" sibTransId="{96F27A6C-1973-46F8-9BE1-EA57E2470EFA}"/>
    <dgm:cxn modelId="{772F5C32-E1E3-4E54-9D46-8A39BD037C08}" srcId="{2197D6A5-0135-449A-A403-7BBA37952BCB}" destId="{1DF293FB-F105-42C4-94C0-50159C8695C6}" srcOrd="3" destOrd="0" parTransId="{5990983E-F6A6-45E4-8877-53CDDDAB56C7}" sibTransId="{31A3A697-2FA2-4858-976F-86078DC00A99}"/>
    <dgm:cxn modelId="{D8363D34-53E2-4DAF-B3FC-698B2FE5798A}" type="presOf" srcId="{001EC906-3AB4-4C11-A164-CC1501A3EDD0}" destId="{598E7A6B-1A09-4C40-8C45-4B7BC0CD158D}" srcOrd="0" destOrd="0" presId="urn:microsoft.com/office/officeart/2005/8/layout/chevron1"/>
    <dgm:cxn modelId="{019C6B3A-A812-483D-BB08-9E5BC06BEE46}" type="presOf" srcId="{FFCEEF01-19FB-485C-AD1B-E295E83EDF86}" destId="{64687FEB-1D72-4E23-8E07-D3E7ECA54ACD}" srcOrd="0" destOrd="0" presId="urn:microsoft.com/office/officeart/2005/8/layout/chevron1"/>
    <dgm:cxn modelId="{EEF9C078-9EAF-46C7-A25C-6E683D1BD134}" srcId="{2197D6A5-0135-449A-A403-7BBA37952BCB}" destId="{001EC906-3AB4-4C11-A164-CC1501A3EDD0}" srcOrd="1" destOrd="0" parTransId="{84243AF7-0046-4374-8EDD-89CA7B71A1D9}" sibTransId="{46FBF202-7212-4028-80B0-9C58C86E852F}"/>
    <dgm:cxn modelId="{638EAEC0-99EB-40C4-9818-8236507CC395}" type="presOf" srcId="{2197D6A5-0135-449A-A403-7BBA37952BCB}" destId="{D55BC885-9004-4AC9-9EFF-B2DE097F9BF1}" srcOrd="0" destOrd="0" presId="urn:microsoft.com/office/officeart/2005/8/layout/chevron1"/>
    <dgm:cxn modelId="{D3CD7FC1-4039-4088-A7E9-F4E7A405B0E9}" srcId="{2197D6A5-0135-449A-A403-7BBA37952BCB}" destId="{37AC7D64-AD4A-4B0D-91B5-D19D00F1B153}" srcOrd="5" destOrd="0" parTransId="{C4F50384-332F-496F-8505-8F4032FB0F69}" sibTransId="{453E0D09-61F3-4547-8CBE-F3BBA965EBCB}"/>
    <dgm:cxn modelId="{49348FC6-8B2E-4AEF-B984-1CD7E30FBC83}" type="presOf" srcId="{34307E7C-C1E7-41EF-84E9-94CB8E88F2C9}" destId="{813E015C-6EB0-4CD2-AAFB-96C494B427B0}" srcOrd="0" destOrd="0" presId="urn:microsoft.com/office/officeart/2005/8/layout/chevron1"/>
    <dgm:cxn modelId="{C51F31CA-70D3-4F66-84A7-7ACC9D31D4DE}" type="presOf" srcId="{37AC7D64-AD4A-4B0D-91B5-D19D00F1B153}" destId="{422EC788-1758-4A9F-91B5-26DA9EC3418D}" srcOrd="0" destOrd="0" presId="urn:microsoft.com/office/officeart/2005/8/layout/chevron1"/>
    <dgm:cxn modelId="{C3C878FA-9180-4836-8717-092AC182FAD1}" srcId="{2197D6A5-0135-449A-A403-7BBA37952BCB}" destId="{FFCEEF01-19FB-485C-AD1B-E295E83EDF86}" srcOrd="0" destOrd="0" parTransId="{9ED20298-E91B-4F31-A251-C506C37F2A28}" sibTransId="{D1FB6791-7D83-49F4-9701-437FBED43A85}"/>
    <dgm:cxn modelId="{3BBDFDA5-9E72-4DFE-8B8E-BE7ED3B3A8AB}" type="presParOf" srcId="{D55BC885-9004-4AC9-9EFF-B2DE097F9BF1}" destId="{64687FEB-1D72-4E23-8E07-D3E7ECA54ACD}" srcOrd="0" destOrd="0" presId="urn:microsoft.com/office/officeart/2005/8/layout/chevron1"/>
    <dgm:cxn modelId="{360072BA-D4FB-4756-9588-D62D7DFAD787}" type="presParOf" srcId="{D55BC885-9004-4AC9-9EFF-B2DE097F9BF1}" destId="{41FE90A4-6A57-41DB-97DD-D5591104E3A3}" srcOrd="1" destOrd="0" presId="urn:microsoft.com/office/officeart/2005/8/layout/chevron1"/>
    <dgm:cxn modelId="{C8773C65-2C86-4D62-9267-2D216DA49F12}" type="presParOf" srcId="{D55BC885-9004-4AC9-9EFF-B2DE097F9BF1}" destId="{598E7A6B-1A09-4C40-8C45-4B7BC0CD158D}" srcOrd="2" destOrd="0" presId="urn:microsoft.com/office/officeart/2005/8/layout/chevron1"/>
    <dgm:cxn modelId="{10ADD1B2-693D-4BD1-8318-2516DAAF9C38}" type="presParOf" srcId="{D55BC885-9004-4AC9-9EFF-B2DE097F9BF1}" destId="{CDD88578-2983-4240-97B5-361F1BBCC3B0}" srcOrd="3" destOrd="0" presId="urn:microsoft.com/office/officeart/2005/8/layout/chevron1"/>
    <dgm:cxn modelId="{615956D3-A946-48E9-B122-E033B80EE92C}" type="presParOf" srcId="{D55BC885-9004-4AC9-9EFF-B2DE097F9BF1}" destId="{BDFE505D-D8F6-46B2-91B9-087BAA582AC1}" srcOrd="4" destOrd="0" presId="urn:microsoft.com/office/officeart/2005/8/layout/chevron1"/>
    <dgm:cxn modelId="{DB7BB56F-F658-4574-BCA9-6CC3B1AB7D7C}" type="presParOf" srcId="{D55BC885-9004-4AC9-9EFF-B2DE097F9BF1}" destId="{269407F5-DAF9-4113-AD0F-B38BD977296A}" srcOrd="5" destOrd="0" presId="urn:microsoft.com/office/officeart/2005/8/layout/chevron1"/>
    <dgm:cxn modelId="{7C9CC596-12E3-4BB8-BFDB-72235FFFD016}" type="presParOf" srcId="{D55BC885-9004-4AC9-9EFF-B2DE097F9BF1}" destId="{0312DF8F-96C0-4607-9977-3B66E387E6B1}" srcOrd="6" destOrd="0" presId="urn:microsoft.com/office/officeart/2005/8/layout/chevron1"/>
    <dgm:cxn modelId="{97C458D0-18E3-4785-935B-4C8CFE27B8AE}" type="presParOf" srcId="{D55BC885-9004-4AC9-9EFF-B2DE097F9BF1}" destId="{DF1CDF1D-3301-4471-8CD2-6022C12D578D}" srcOrd="7" destOrd="0" presId="urn:microsoft.com/office/officeart/2005/8/layout/chevron1"/>
    <dgm:cxn modelId="{4052E8C0-6815-48C8-A306-431D4C170BA1}" type="presParOf" srcId="{D55BC885-9004-4AC9-9EFF-B2DE097F9BF1}" destId="{813E015C-6EB0-4CD2-AAFB-96C494B427B0}" srcOrd="8" destOrd="0" presId="urn:microsoft.com/office/officeart/2005/8/layout/chevron1"/>
    <dgm:cxn modelId="{4DEE9B0B-E8C9-4CA2-9144-B46B2392092D}" type="presParOf" srcId="{D55BC885-9004-4AC9-9EFF-B2DE097F9BF1}" destId="{87F3BB50-7EDD-4E3E-93EC-25ACA927E36F}" srcOrd="9" destOrd="0" presId="urn:microsoft.com/office/officeart/2005/8/layout/chevron1"/>
    <dgm:cxn modelId="{EC6D66EC-78C4-4FFB-8AEB-19191279D938}" type="presParOf" srcId="{D55BC885-9004-4AC9-9EFF-B2DE097F9BF1}" destId="{422EC788-1758-4A9F-91B5-26DA9EC3418D}" srcOrd="10" destOrd="0" presId="urn:microsoft.com/office/officeart/2005/8/layout/chevron1"/>
  </dgm:cxnLst>
  <dgm:bg>
    <a:solidFill>
      <a:schemeClr val="bg1"/>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97D6A5-0135-449A-A403-7BBA37952BCB}" type="doc">
      <dgm:prSet loTypeId="urn:microsoft.com/office/officeart/2005/8/layout/chevron1" loCatId="process" qsTypeId="urn:microsoft.com/office/officeart/2005/8/quickstyle/simple1" qsCatId="simple" csTypeId="urn:microsoft.com/office/officeart/2005/8/colors/accent1_1" csCatId="accent1" phldr="1"/>
      <dgm:spPr/>
    </dgm:pt>
    <dgm:pt modelId="{FFCEEF01-19FB-485C-AD1B-E295E83EDF86}">
      <dgm:prSet phldrT="[Text]" custT="1"/>
      <dgm:spPr>
        <a:solidFill>
          <a:schemeClr val="bg1"/>
        </a:solidFill>
        <a:ln w="28575">
          <a:solidFill>
            <a:srgbClr val="EC1D23"/>
          </a:solidFill>
        </a:ln>
      </dgm:spPr>
      <dgm:t>
        <a:bodyPr/>
        <a:lstStyle/>
        <a:p>
          <a:r>
            <a:rPr lang="en-IN" sz="1400" b="1" dirty="0">
              <a:solidFill>
                <a:schemeClr val="tx1"/>
              </a:solidFill>
              <a:latin typeface="ArialRegular"/>
            </a:rPr>
            <a:t>Overview</a:t>
          </a:r>
        </a:p>
      </dgm:t>
    </dgm:pt>
    <dgm:pt modelId="{9ED20298-E91B-4F31-A251-C506C37F2A28}" type="parTrans" cxnId="{C3C878FA-9180-4836-8717-092AC182FAD1}">
      <dgm:prSet/>
      <dgm:spPr/>
      <dgm:t>
        <a:bodyPr/>
        <a:lstStyle/>
        <a:p>
          <a:endParaRPr lang="en-IN" sz="1400" b="1">
            <a:solidFill>
              <a:srgbClr val="ED1C23"/>
            </a:solidFill>
            <a:latin typeface="ArialRegular"/>
          </a:endParaRPr>
        </a:p>
      </dgm:t>
    </dgm:pt>
    <dgm:pt modelId="{D1FB6791-7D83-49F4-9701-437FBED43A85}" type="sibTrans" cxnId="{C3C878FA-9180-4836-8717-092AC182FAD1}">
      <dgm:prSet/>
      <dgm:spPr/>
      <dgm:t>
        <a:bodyPr/>
        <a:lstStyle/>
        <a:p>
          <a:endParaRPr lang="en-IN" sz="1400" b="1">
            <a:solidFill>
              <a:srgbClr val="ED1C23"/>
            </a:solidFill>
            <a:latin typeface="ArialRegular"/>
          </a:endParaRPr>
        </a:p>
      </dgm:t>
    </dgm:pt>
    <dgm:pt modelId="{1DF293FB-F105-42C4-94C0-50159C8695C6}">
      <dgm:prSet phldrT="[Text]" custT="1"/>
      <dgm:spPr>
        <a:solidFill>
          <a:schemeClr val="tx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kern="1200" dirty="0">
              <a:solidFill>
                <a:schemeClr val="bg1"/>
              </a:solidFill>
              <a:latin typeface="ArialRegular"/>
            </a:rPr>
            <a:t>Promotional Strategy</a:t>
          </a:r>
        </a:p>
      </dgm:t>
    </dgm:pt>
    <dgm:pt modelId="{5990983E-F6A6-45E4-8877-53CDDDAB56C7}" type="parTrans" cxnId="{772F5C32-E1E3-4E54-9D46-8A39BD037C08}">
      <dgm:prSet/>
      <dgm:spPr/>
      <dgm:t>
        <a:bodyPr/>
        <a:lstStyle/>
        <a:p>
          <a:endParaRPr lang="en-IN" sz="1400" b="1">
            <a:solidFill>
              <a:srgbClr val="ED1C23"/>
            </a:solidFill>
            <a:latin typeface="ArialRegular"/>
          </a:endParaRPr>
        </a:p>
      </dgm:t>
    </dgm:pt>
    <dgm:pt modelId="{31A3A697-2FA2-4858-976F-86078DC00A99}" type="sibTrans" cxnId="{772F5C32-E1E3-4E54-9D46-8A39BD037C08}">
      <dgm:prSet/>
      <dgm:spPr/>
      <dgm:t>
        <a:bodyPr/>
        <a:lstStyle/>
        <a:p>
          <a:endParaRPr lang="en-IN" sz="1400" b="1">
            <a:solidFill>
              <a:srgbClr val="ED1C23"/>
            </a:solidFill>
            <a:latin typeface="ArialRegular"/>
          </a:endParaRPr>
        </a:p>
      </dgm:t>
    </dgm:pt>
    <dgm:pt modelId="{34307E7C-C1E7-41EF-84E9-94CB8E88F2C9}">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gm:t>
    </dgm:pt>
    <dgm:pt modelId="{27624E7E-3919-4B00-B751-8D0568D4BD83}" type="parTrans" cxnId="{CA553426-1F41-423F-B870-6F44D2429AFC}">
      <dgm:prSet/>
      <dgm:spPr/>
      <dgm:t>
        <a:bodyPr/>
        <a:lstStyle/>
        <a:p>
          <a:endParaRPr lang="en-IN" sz="1400" b="1">
            <a:solidFill>
              <a:srgbClr val="ED1C23"/>
            </a:solidFill>
            <a:latin typeface="ArialRegular"/>
          </a:endParaRPr>
        </a:p>
      </dgm:t>
    </dgm:pt>
    <dgm:pt modelId="{96F27A6C-1973-46F8-9BE1-EA57E2470EFA}" type="sibTrans" cxnId="{CA553426-1F41-423F-B870-6F44D2429AFC}">
      <dgm:prSet/>
      <dgm:spPr/>
      <dgm:t>
        <a:bodyPr/>
        <a:lstStyle/>
        <a:p>
          <a:endParaRPr lang="en-IN" sz="1400" b="1">
            <a:solidFill>
              <a:srgbClr val="ED1C23"/>
            </a:solidFill>
            <a:latin typeface="ArialRegular"/>
          </a:endParaRPr>
        </a:p>
      </dgm:t>
    </dgm:pt>
    <dgm:pt modelId="{001EC906-3AB4-4C11-A164-CC1501A3EDD0}">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dirty="0">
              <a:solidFill>
                <a:schemeClr val="tx1"/>
              </a:solidFill>
              <a:latin typeface="ArialRegular"/>
              <a:ea typeface="+mn-ea"/>
              <a:cs typeface="+mn-cs"/>
            </a:rPr>
            <a:t>Market Research </a:t>
          </a:r>
          <a:endParaRPr lang="en-IN" sz="1400" b="1" dirty="0">
            <a:solidFill>
              <a:schemeClr val="tx1"/>
            </a:solidFill>
            <a:latin typeface="ArialRegular"/>
          </a:endParaRPr>
        </a:p>
      </dgm:t>
    </dgm:pt>
    <dgm:pt modelId="{84243AF7-0046-4374-8EDD-89CA7B71A1D9}" type="parTrans" cxnId="{EEF9C078-9EAF-46C7-A25C-6E683D1BD134}">
      <dgm:prSet/>
      <dgm:spPr/>
      <dgm:t>
        <a:bodyPr/>
        <a:lstStyle/>
        <a:p>
          <a:endParaRPr lang="en-IN" sz="1400" b="1">
            <a:solidFill>
              <a:srgbClr val="ED1C23"/>
            </a:solidFill>
            <a:latin typeface="ArialRegular"/>
          </a:endParaRPr>
        </a:p>
      </dgm:t>
    </dgm:pt>
    <dgm:pt modelId="{46FBF202-7212-4028-80B0-9C58C86E852F}" type="sibTrans" cxnId="{EEF9C078-9EAF-46C7-A25C-6E683D1BD134}">
      <dgm:prSet/>
      <dgm:spPr/>
      <dgm:t>
        <a:bodyPr/>
        <a:lstStyle/>
        <a:p>
          <a:endParaRPr lang="en-IN" sz="1400" b="1">
            <a:solidFill>
              <a:srgbClr val="ED1C23"/>
            </a:solidFill>
            <a:latin typeface="ArialRegular"/>
          </a:endParaRPr>
        </a:p>
      </dgm:t>
    </dgm:pt>
    <dgm:pt modelId="{180095FC-FE8A-41FF-9B3C-4C5FDD38E898}">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gm:t>
    </dgm:pt>
    <dgm:pt modelId="{EBE5F7A4-5C47-4876-8DAF-3B34C20F6860}" type="parTrans" cxnId="{DE778804-4E15-4EC1-9AB6-8DC698334398}">
      <dgm:prSet/>
      <dgm:spPr/>
      <dgm:t>
        <a:bodyPr/>
        <a:lstStyle/>
        <a:p>
          <a:endParaRPr lang="en-IN" sz="1400" b="1">
            <a:solidFill>
              <a:srgbClr val="ED1C23"/>
            </a:solidFill>
            <a:latin typeface="ArialRegular"/>
          </a:endParaRPr>
        </a:p>
      </dgm:t>
    </dgm:pt>
    <dgm:pt modelId="{B7A92CD4-7E7C-4C3F-A411-C09CB7DE725A}" type="sibTrans" cxnId="{DE778804-4E15-4EC1-9AB6-8DC698334398}">
      <dgm:prSet/>
      <dgm:spPr/>
      <dgm:t>
        <a:bodyPr/>
        <a:lstStyle/>
        <a:p>
          <a:endParaRPr lang="en-IN" sz="1400" b="1">
            <a:solidFill>
              <a:srgbClr val="ED1C23"/>
            </a:solidFill>
            <a:latin typeface="ArialRegular"/>
          </a:endParaRPr>
        </a:p>
      </dgm:t>
    </dgm:pt>
    <dgm:pt modelId="{37AC7D64-AD4A-4B0D-91B5-D19D00F1B153}">
      <dgm:prSet custT="1"/>
      <dgm:spPr>
        <a:noFill/>
        <a:ln w="28575">
          <a:solidFill>
            <a:srgbClr val="EC1D23"/>
          </a:solidFill>
        </a:ln>
      </dgm:spPr>
      <dgm:t>
        <a:bodyPr/>
        <a:lstStyle/>
        <a:p>
          <a:r>
            <a:rPr lang="en-IN" sz="1400" b="1" dirty="0">
              <a:solidFill>
                <a:srgbClr val="000000"/>
              </a:solidFill>
              <a:latin typeface="ArialRegular"/>
            </a:rPr>
            <a:t>Global Expansion Framework</a:t>
          </a:r>
        </a:p>
      </dgm:t>
    </dgm:pt>
    <dgm:pt modelId="{C4F50384-332F-496F-8505-8F4032FB0F69}" type="parTrans" cxnId="{D3CD7FC1-4039-4088-A7E9-F4E7A405B0E9}">
      <dgm:prSet/>
      <dgm:spPr/>
      <dgm:t>
        <a:bodyPr/>
        <a:lstStyle/>
        <a:p>
          <a:endParaRPr lang="en-IN" sz="1400">
            <a:latin typeface="ArialRegular"/>
          </a:endParaRPr>
        </a:p>
      </dgm:t>
    </dgm:pt>
    <dgm:pt modelId="{453E0D09-61F3-4547-8CBE-F3BBA965EBCB}" type="sibTrans" cxnId="{D3CD7FC1-4039-4088-A7E9-F4E7A405B0E9}">
      <dgm:prSet/>
      <dgm:spPr/>
      <dgm:t>
        <a:bodyPr/>
        <a:lstStyle/>
        <a:p>
          <a:endParaRPr lang="en-IN" sz="1400">
            <a:latin typeface="ArialRegular"/>
          </a:endParaRPr>
        </a:p>
      </dgm:t>
    </dgm:pt>
    <dgm:pt modelId="{D55BC885-9004-4AC9-9EFF-B2DE097F9BF1}" type="pres">
      <dgm:prSet presAssocID="{2197D6A5-0135-449A-A403-7BBA37952BCB}" presName="Name0" presStyleCnt="0">
        <dgm:presLayoutVars>
          <dgm:dir/>
          <dgm:animLvl val="lvl"/>
          <dgm:resizeHandles val="exact"/>
        </dgm:presLayoutVars>
      </dgm:prSet>
      <dgm:spPr/>
    </dgm:pt>
    <dgm:pt modelId="{64687FEB-1D72-4E23-8E07-D3E7ECA54ACD}" type="pres">
      <dgm:prSet presAssocID="{FFCEEF01-19FB-485C-AD1B-E295E83EDF86}" presName="parTxOnly" presStyleLbl="node1" presStyleIdx="0" presStyleCnt="6" custLinFactX="-8389" custLinFactNeighborX="-100000" custLinFactNeighborY="-8108">
        <dgm:presLayoutVars>
          <dgm:chMax val="0"/>
          <dgm:chPref val="0"/>
          <dgm:bulletEnabled val="1"/>
        </dgm:presLayoutVars>
      </dgm:prSet>
      <dgm:spPr/>
    </dgm:pt>
    <dgm:pt modelId="{41FE90A4-6A57-41DB-97DD-D5591104E3A3}" type="pres">
      <dgm:prSet presAssocID="{D1FB6791-7D83-49F4-9701-437FBED43A85}" presName="parTxOnlySpace" presStyleCnt="0"/>
      <dgm:spPr/>
    </dgm:pt>
    <dgm:pt modelId="{598E7A6B-1A09-4C40-8C45-4B7BC0CD158D}" type="pres">
      <dgm:prSet presAssocID="{001EC906-3AB4-4C11-A164-CC1501A3EDD0}" presName="parTxOnly" presStyleLbl="node1" presStyleIdx="1" presStyleCnt="6">
        <dgm:presLayoutVars>
          <dgm:chMax val="0"/>
          <dgm:chPref val="0"/>
          <dgm:bulletEnabled val="1"/>
        </dgm:presLayoutVars>
      </dgm:prSet>
      <dgm:spPr>
        <a:xfrm>
          <a:off x="1332706" y="0"/>
          <a:ext cx="1476374" cy="443884"/>
        </a:xfrm>
        <a:prstGeom prst="chevron">
          <a:avLst/>
        </a:prstGeom>
      </dgm:spPr>
    </dgm:pt>
    <dgm:pt modelId="{CDD88578-2983-4240-97B5-361F1BBCC3B0}" type="pres">
      <dgm:prSet presAssocID="{46FBF202-7212-4028-80B0-9C58C86E852F}" presName="parTxOnlySpace" presStyleCnt="0"/>
      <dgm:spPr/>
    </dgm:pt>
    <dgm:pt modelId="{BDFE505D-D8F6-46B2-91B9-087BAA582AC1}" type="pres">
      <dgm:prSet presAssocID="{180095FC-FE8A-41FF-9B3C-4C5FDD38E898}" presName="parTxOnly" presStyleLbl="node1" presStyleIdx="2" presStyleCnt="6">
        <dgm:presLayoutVars>
          <dgm:chMax val="0"/>
          <dgm:chPref val="0"/>
          <dgm:bulletEnabled val="1"/>
        </dgm:presLayoutVars>
      </dgm:prSet>
      <dgm:spPr>
        <a:xfrm>
          <a:off x="2661443" y="0"/>
          <a:ext cx="1476374" cy="443884"/>
        </a:xfrm>
        <a:prstGeom prst="chevron">
          <a:avLst/>
        </a:prstGeom>
      </dgm:spPr>
    </dgm:pt>
    <dgm:pt modelId="{269407F5-DAF9-4113-AD0F-B38BD977296A}" type="pres">
      <dgm:prSet presAssocID="{B7A92CD4-7E7C-4C3F-A411-C09CB7DE725A}" presName="parTxOnlySpace" presStyleCnt="0"/>
      <dgm:spPr/>
    </dgm:pt>
    <dgm:pt modelId="{0312DF8F-96C0-4607-9977-3B66E387E6B1}" type="pres">
      <dgm:prSet presAssocID="{1DF293FB-F105-42C4-94C0-50159C8695C6}" presName="parTxOnly" presStyleLbl="node1" presStyleIdx="3" presStyleCnt="6" custScaleX="138697">
        <dgm:presLayoutVars>
          <dgm:chMax val="0"/>
          <dgm:chPref val="0"/>
          <dgm:bulletEnabled val="1"/>
        </dgm:presLayoutVars>
      </dgm:prSet>
      <dgm:spPr>
        <a:xfrm>
          <a:off x="5318918" y="0"/>
          <a:ext cx="1476374" cy="443884"/>
        </a:xfrm>
        <a:prstGeom prst="chevron">
          <a:avLst/>
        </a:prstGeom>
      </dgm:spPr>
    </dgm:pt>
    <dgm:pt modelId="{DF1CDF1D-3301-4471-8CD2-6022C12D578D}" type="pres">
      <dgm:prSet presAssocID="{31A3A697-2FA2-4858-976F-86078DC00A99}" presName="parTxOnlySpace" presStyleCnt="0"/>
      <dgm:spPr/>
    </dgm:pt>
    <dgm:pt modelId="{813E015C-6EB0-4CD2-AAFB-96C494B427B0}" type="pres">
      <dgm:prSet presAssocID="{34307E7C-C1E7-41EF-84E9-94CB8E88F2C9}" presName="parTxOnly" presStyleLbl="node1" presStyleIdx="4" presStyleCnt="6">
        <dgm:presLayoutVars>
          <dgm:chMax val="0"/>
          <dgm:chPref val="0"/>
          <dgm:bulletEnabled val="1"/>
        </dgm:presLayoutVars>
      </dgm:prSet>
      <dgm:spPr>
        <a:xfrm>
          <a:off x="6647656" y="0"/>
          <a:ext cx="1476374" cy="443884"/>
        </a:xfrm>
        <a:prstGeom prst="chevron">
          <a:avLst/>
        </a:prstGeom>
      </dgm:spPr>
    </dgm:pt>
    <dgm:pt modelId="{87F3BB50-7EDD-4E3E-93EC-25ACA927E36F}" type="pres">
      <dgm:prSet presAssocID="{96F27A6C-1973-46F8-9BE1-EA57E2470EFA}" presName="parTxOnlySpace" presStyleCnt="0"/>
      <dgm:spPr/>
    </dgm:pt>
    <dgm:pt modelId="{422EC788-1758-4A9F-91B5-26DA9EC3418D}" type="pres">
      <dgm:prSet presAssocID="{37AC7D64-AD4A-4B0D-91B5-D19D00F1B153}" presName="parTxOnly" presStyleLbl="node1" presStyleIdx="5" presStyleCnt="6" custScaleX="117714">
        <dgm:presLayoutVars>
          <dgm:chMax val="0"/>
          <dgm:chPref val="0"/>
          <dgm:bulletEnabled val="1"/>
        </dgm:presLayoutVars>
      </dgm:prSet>
      <dgm:spPr/>
    </dgm:pt>
  </dgm:ptLst>
  <dgm:cxnLst>
    <dgm:cxn modelId="{06306B04-D36B-44C9-97F8-B2541D2B0F7D}" type="presOf" srcId="{180095FC-FE8A-41FF-9B3C-4C5FDD38E898}" destId="{BDFE505D-D8F6-46B2-91B9-087BAA582AC1}" srcOrd="0" destOrd="0" presId="urn:microsoft.com/office/officeart/2005/8/layout/chevron1"/>
    <dgm:cxn modelId="{DE778804-4E15-4EC1-9AB6-8DC698334398}" srcId="{2197D6A5-0135-449A-A403-7BBA37952BCB}" destId="{180095FC-FE8A-41FF-9B3C-4C5FDD38E898}" srcOrd="2" destOrd="0" parTransId="{EBE5F7A4-5C47-4876-8DAF-3B34C20F6860}" sibTransId="{B7A92CD4-7E7C-4C3F-A411-C09CB7DE725A}"/>
    <dgm:cxn modelId="{8FE4A51E-771C-434B-85B5-A703967EAD6A}" type="presOf" srcId="{1DF293FB-F105-42C4-94C0-50159C8695C6}" destId="{0312DF8F-96C0-4607-9977-3B66E387E6B1}" srcOrd="0" destOrd="0" presId="urn:microsoft.com/office/officeart/2005/8/layout/chevron1"/>
    <dgm:cxn modelId="{CA553426-1F41-423F-B870-6F44D2429AFC}" srcId="{2197D6A5-0135-449A-A403-7BBA37952BCB}" destId="{34307E7C-C1E7-41EF-84E9-94CB8E88F2C9}" srcOrd="4" destOrd="0" parTransId="{27624E7E-3919-4B00-B751-8D0568D4BD83}" sibTransId="{96F27A6C-1973-46F8-9BE1-EA57E2470EFA}"/>
    <dgm:cxn modelId="{772F5C32-E1E3-4E54-9D46-8A39BD037C08}" srcId="{2197D6A5-0135-449A-A403-7BBA37952BCB}" destId="{1DF293FB-F105-42C4-94C0-50159C8695C6}" srcOrd="3" destOrd="0" parTransId="{5990983E-F6A6-45E4-8877-53CDDDAB56C7}" sibTransId="{31A3A697-2FA2-4858-976F-86078DC00A99}"/>
    <dgm:cxn modelId="{D8363D34-53E2-4DAF-B3FC-698B2FE5798A}" type="presOf" srcId="{001EC906-3AB4-4C11-A164-CC1501A3EDD0}" destId="{598E7A6B-1A09-4C40-8C45-4B7BC0CD158D}" srcOrd="0" destOrd="0" presId="urn:microsoft.com/office/officeart/2005/8/layout/chevron1"/>
    <dgm:cxn modelId="{019C6B3A-A812-483D-BB08-9E5BC06BEE46}" type="presOf" srcId="{FFCEEF01-19FB-485C-AD1B-E295E83EDF86}" destId="{64687FEB-1D72-4E23-8E07-D3E7ECA54ACD}" srcOrd="0" destOrd="0" presId="urn:microsoft.com/office/officeart/2005/8/layout/chevron1"/>
    <dgm:cxn modelId="{EEF9C078-9EAF-46C7-A25C-6E683D1BD134}" srcId="{2197D6A5-0135-449A-A403-7BBA37952BCB}" destId="{001EC906-3AB4-4C11-A164-CC1501A3EDD0}" srcOrd="1" destOrd="0" parTransId="{84243AF7-0046-4374-8EDD-89CA7B71A1D9}" sibTransId="{46FBF202-7212-4028-80B0-9C58C86E852F}"/>
    <dgm:cxn modelId="{638EAEC0-99EB-40C4-9818-8236507CC395}" type="presOf" srcId="{2197D6A5-0135-449A-A403-7BBA37952BCB}" destId="{D55BC885-9004-4AC9-9EFF-B2DE097F9BF1}" srcOrd="0" destOrd="0" presId="urn:microsoft.com/office/officeart/2005/8/layout/chevron1"/>
    <dgm:cxn modelId="{D3CD7FC1-4039-4088-A7E9-F4E7A405B0E9}" srcId="{2197D6A5-0135-449A-A403-7BBA37952BCB}" destId="{37AC7D64-AD4A-4B0D-91B5-D19D00F1B153}" srcOrd="5" destOrd="0" parTransId="{C4F50384-332F-496F-8505-8F4032FB0F69}" sibTransId="{453E0D09-61F3-4547-8CBE-F3BBA965EBCB}"/>
    <dgm:cxn modelId="{49348FC6-8B2E-4AEF-B984-1CD7E30FBC83}" type="presOf" srcId="{34307E7C-C1E7-41EF-84E9-94CB8E88F2C9}" destId="{813E015C-6EB0-4CD2-AAFB-96C494B427B0}" srcOrd="0" destOrd="0" presId="urn:microsoft.com/office/officeart/2005/8/layout/chevron1"/>
    <dgm:cxn modelId="{C51F31CA-70D3-4F66-84A7-7ACC9D31D4DE}" type="presOf" srcId="{37AC7D64-AD4A-4B0D-91B5-D19D00F1B153}" destId="{422EC788-1758-4A9F-91B5-26DA9EC3418D}" srcOrd="0" destOrd="0" presId="urn:microsoft.com/office/officeart/2005/8/layout/chevron1"/>
    <dgm:cxn modelId="{C3C878FA-9180-4836-8717-092AC182FAD1}" srcId="{2197D6A5-0135-449A-A403-7BBA37952BCB}" destId="{FFCEEF01-19FB-485C-AD1B-E295E83EDF86}" srcOrd="0" destOrd="0" parTransId="{9ED20298-E91B-4F31-A251-C506C37F2A28}" sibTransId="{D1FB6791-7D83-49F4-9701-437FBED43A85}"/>
    <dgm:cxn modelId="{3BBDFDA5-9E72-4DFE-8B8E-BE7ED3B3A8AB}" type="presParOf" srcId="{D55BC885-9004-4AC9-9EFF-B2DE097F9BF1}" destId="{64687FEB-1D72-4E23-8E07-D3E7ECA54ACD}" srcOrd="0" destOrd="0" presId="urn:microsoft.com/office/officeart/2005/8/layout/chevron1"/>
    <dgm:cxn modelId="{360072BA-D4FB-4756-9588-D62D7DFAD787}" type="presParOf" srcId="{D55BC885-9004-4AC9-9EFF-B2DE097F9BF1}" destId="{41FE90A4-6A57-41DB-97DD-D5591104E3A3}" srcOrd="1" destOrd="0" presId="urn:microsoft.com/office/officeart/2005/8/layout/chevron1"/>
    <dgm:cxn modelId="{C8773C65-2C86-4D62-9267-2D216DA49F12}" type="presParOf" srcId="{D55BC885-9004-4AC9-9EFF-B2DE097F9BF1}" destId="{598E7A6B-1A09-4C40-8C45-4B7BC0CD158D}" srcOrd="2" destOrd="0" presId="urn:microsoft.com/office/officeart/2005/8/layout/chevron1"/>
    <dgm:cxn modelId="{10ADD1B2-693D-4BD1-8318-2516DAAF9C38}" type="presParOf" srcId="{D55BC885-9004-4AC9-9EFF-B2DE097F9BF1}" destId="{CDD88578-2983-4240-97B5-361F1BBCC3B0}" srcOrd="3" destOrd="0" presId="urn:microsoft.com/office/officeart/2005/8/layout/chevron1"/>
    <dgm:cxn modelId="{615956D3-A946-48E9-B122-E033B80EE92C}" type="presParOf" srcId="{D55BC885-9004-4AC9-9EFF-B2DE097F9BF1}" destId="{BDFE505D-D8F6-46B2-91B9-087BAA582AC1}" srcOrd="4" destOrd="0" presId="urn:microsoft.com/office/officeart/2005/8/layout/chevron1"/>
    <dgm:cxn modelId="{DB7BB56F-F658-4574-BCA9-6CC3B1AB7D7C}" type="presParOf" srcId="{D55BC885-9004-4AC9-9EFF-B2DE097F9BF1}" destId="{269407F5-DAF9-4113-AD0F-B38BD977296A}" srcOrd="5" destOrd="0" presId="urn:microsoft.com/office/officeart/2005/8/layout/chevron1"/>
    <dgm:cxn modelId="{7C9CC596-12E3-4BB8-BFDB-72235FFFD016}" type="presParOf" srcId="{D55BC885-9004-4AC9-9EFF-B2DE097F9BF1}" destId="{0312DF8F-96C0-4607-9977-3B66E387E6B1}" srcOrd="6" destOrd="0" presId="urn:microsoft.com/office/officeart/2005/8/layout/chevron1"/>
    <dgm:cxn modelId="{97C458D0-18E3-4785-935B-4C8CFE27B8AE}" type="presParOf" srcId="{D55BC885-9004-4AC9-9EFF-B2DE097F9BF1}" destId="{DF1CDF1D-3301-4471-8CD2-6022C12D578D}" srcOrd="7" destOrd="0" presId="urn:microsoft.com/office/officeart/2005/8/layout/chevron1"/>
    <dgm:cxn modelId="{4052E8C0-6815-48C8-A306-431D4C170BA1}" type="presParOf" srcId="{D55BC885-9004-4AC9-9EFF-B2DE097F9BF1}" destId="{813E015C-6EB0-4CD2-AAFB-96C494B427B0}" srcOrd="8" destOrd="0" presId="urn:microsoft.com/office/officeart/2005/8/layout/chevron1"/>
    <dgm:cxn modelId="{4DEE9B0B-E8C9-4CA2-9144-B46B2392092D}" type="presParOf" srcId="{D55BC885-9004-4AC9-9EFF-B2DE097F9BF1}" destId="{87F3BB50-7EDD-4E3E-93EC-25ACA927E36F}" srcOrd="9" destOrd="0" presId="urn:microsoft.com/office/officeart/2005/8/layout/chevron1"/>
    <dgm:cxn modelId="{EC6D66EC-78C4-4FFB-8AEB-19191279D938}" type="presParOf" srcId="{D55BC885-9004-4AC9-9EFF-B2DE097F9BF1}" destId="{422EC788-1758-4A9F-91B5-26DA9EC3418D}" srcOrd="10"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197D6A5-0135-449A-A403-7BBA37952BCB}" type="doc">
      <dgm:prSet loTypeId="urn:microsoft.com/office/officeart/2005/8/layout/chevron1" loCatId="process" qsTypeId="urn:microsoft.com/office/officeart/2005/8/quickstyle/simple1" qsCatId="simple" csTypeId="urn:microsoft.com/office/officeart/2005/8/colors/accent1_1" csCatId="accent1" phldr="1"/>
      <dgm:spPr/>
    </dgm:pt>
    <dgm:pt modelId="{FFCEEF01-19FB-485C-AD1B-E295E83EDF86}">
      <dgm:prSet phldrT="[Text]" custT="1"/>
      <dgm:spPr>
        <a:solidFill>
          <a:schemeClr val="bg1"/>
        </a:solidFill>
        <a:ln w="28575">
          <a:solidFill>
            <a:srgbClr val="EC1D23"/>
          </a:solidFill>
        </a:ln>
      </dgm:spPr>
      <dgm:t>
        <a:bodyPr/>
        <a:lstStyle/>
        <a:p>
          <a:r>
            <a:rPr lang="en-IN" sz="1400" b="1" dirty="0">
              <a:solidFill>
                <a:schemeClr val="tx1"/>
              </a:solidFill>
              <a:latin typeface="ArialRegular"/>
            </a:rPr>
            <a:t>Overview</a:t>
          </a:r>
        </a:p>
      </dgm:t>
    </dgm:pt>
    <dgm:pt modelId="{9ED20298-E91B-4F31-A251-C506C37F2A28}" type="parTrans" cxnId="{C3C878FA-9180-4836-8717-092AC182FAD1}">
      <dgm:prSet/>
      <dgm:spPr/>
      <dgm:t>
        <a:bodyPr/>
        <a:lstStyle/>
        <a:p>
          <a:endParaRPr lang="en-IN" sz="1400" b="1">
            <a:solidFill>
              <a:srgbClr val="ED1C23"/>
            </a:solidFill>
            <a:latin typeface="ArialRegular"/>
          </a:endParaRPr>
        </a:p>
      </dgm:t>
    </dgm:pt>
    <dgm:pt modelId="{D1FB6791-7D83-49F4-9701-437FBED43A85}" type="sibTrans" cxnId="{C3C878FA-9180-4836-8717-092AC182FAD1}">
      <dgm:prSet/>
      <dgm:spPr/>
      <dgm:t>
        <a:bodyPr/>
        <a:lstStyle/>
        <a:p>
          <a:endParaRPr lang="en-IN" sz="1400" b="1">
            <a:solidFill>
              <a:srgbClr val="ED1C23"/>
            </a:solidFill>
            <a:latin typeface="ArialRegular"/>
          </a:endParaRPr>
        </a:p>
      </dgm:t>
    </dgm:pt>
    <dgm:pt modelId="{1DF293FB-F105-42C4-94C0-50159C8695C6}">
      <dgm:prSet phldrT="[Text]" custT="1"/>
      <dgm:spPr>
        <a:solidFill>
          <a:schemeClr val="tx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kern="1200" dirty="0">
              <a:solidFill>
                <a:schemeClr val="bg1"/>
              </a:solidFill>
              <a:latin typeface="ArialRegular"/>
            </a:rPr>
            <a:t>Promotional Strategy</a:t>
          </a:r>
        </a:p>
      </dgm:t>
    </dgm:pt>
    <dgm:pt modelId="{5990983E-F6A6-45E4-8877-53CDDDAB56C7}" type="parTrans" cxnId="{772F5C32-E1E3-4E54-9D46-8A39BD037C08}">
      <dgm:prSet/>
      <dgm:spPr/>
      <dgm:t>
        <a:bodyPr/>
        <a:lstStyle/>
        <a:p>
          <a:endParaRPr lang="en-IN" sz="1400" b="1">
            <a:solidFill>
              <a:srgbClr val="ED1C23"/>
            </a:solidFill>
            <a:latin typeface="ArialRegular"/>
          </a:endParaRPr>
        </a:p>
      </dgm:t>
    </dgm:pt>
    <dgm:pt modelId="{31A3A697-2FA2-4858-976F-86078DC00A99}" type="sibTrans" cxnId="{772F5C32-E1E3-4E54-9D46-8A39BD037C08}">
      <dgm:prSet/>
      <dgm:spPr/>
      <dgm:t>
        <a:bodyPr/>
        <a:lstStyle/>
        <a:p>
          <a:endParaRPr lang="en-IN" sz="1400" b="1">
            <a:solidFill>
              <a:srgbClr val="ED1C23"/>
            </a:solidFill>
            <a:latin typeface="ArialRegular"/>
          </a:endParaRPr>
        </a:p>
      </dgm:t>
    </dgm:pt>
    <dgm:pt modelId="{34307E7C-C1E7-41EF-84E9-94CB8E88F2C9}">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gm:t>
    </dgm:pt>
    <dgm:pt modelId="{27624E7E-3919-4B00-B751-8D0568D4BD83}" type="parTrans" cxnId="{CA553426-1F41-423F-B870-6F44D2429AFC}">
      <dgm:prSet/>
      <dgm:spPr/>
      <dgm:t>
        <a:bodyPr/>
        <a:lstStyle/>
        <a:p>
          <a:endParaRPr lang="en-IN" sz="1400" b="1">
            <a:solidFill>
              <a:srgbClr val="ED1C23"/>
            </a:solidFill>
            <a:latin typeface="ArialRegular"/>
          </a:endParaRPr>
        </a:p>
      </dgm:t>
    </dgm:pt>
    <dgm:pt modelId="{96F27A6C-1973-46F8-9BE1-EA57E2470EFA}" type="sibTrans" cxnId="{CA553426-1F41-423F-B870-6F44D2429AFC}">
      <dgm:prSet/>
      <dgm:spPr/>
      <dgm:t>
        <a:bodyPr/>
        <a:lstStyle/>
        <a:p>
          <a:endParaRPr lang="en-IN" sz="1400" b="1">
            <a:solidFill>
              <a:srgbClr val="ED1C23"/>
            </a:solidFill>
            <a:latin typeface="ArialRegular"/>
          </a:endParaRPr>
        </a:p>
      </dgm:t>
    </dgm:pt>
    <dgm:pt modelId="{001EC906-3AB4-4C11-A164-CC1501A3EDD0}">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dirty="0">
              <a:solidFill>
                <a:schemeClr val="tx1"/>
              </a:solidFill>
              <a:latin typeface="ArialRegular"/>
              <a:ea typeface="+mn-ea"/>
              <a:cs typeface="+mn-cs"/>
            </a:rPr>
            <a:t>Market Research </a:t>
          </a:r>
          <a:endParaRPr lang="en-IN" sz="1400" b="1" dirty="0">
            <a:solidFill>
              <a:schemeClr val="tx1"/>
            </a:solidFill>
            <a:latin typeface="ArialRegular"/>
          </a:endParaRPr>
        </a:p>
      </dgm:t>
    </dgm:pt>
    <dgm:pt modelId="{84243AF7-0046-4374-8EDD-89CA7B71A1D9}" type="parTrans" cxnId="{EEF9C078-9EAF-46C7-A25C-6E683D1BD134}">
      <dgm:prSet/>
      <dgm:spPr/>
      <dgm:t>
        <a:bodyPr/>
        <a:lstStyle/>
        <a:p>
          <a:endParaRPr lang="en-IN" sz="1400" b="1">
            <a:solidFill>
              <a:srgbClr val="ED1C23"/>
            </a:solidFill>
            <a:latin typeface="ArialRegular"/>
          </a:endParaRPr>
        </a:p>
      </dgm:t>
    </dgm:pt>
    <dgm:pt modelId="{46FBF202-7212-4028-80B0-9C58C86E852F}" type="sibTrans" cxnId="{EEF9C078-9EAF-46C7-A25C-6E683D1BD134}">
      <dgm:prSet/>
      <dgm:spPr/>
      <dgm:t>
        <a:bodyPr/>
        <a:lstStyle/>
        <a:p>
          <a:endParaRPr lang="en-IN" sz="1400" b="1">
            <a:solidFill>
              <a:srgbClr val="ED1C23"/>
            </a:solidFill>
            <a:latin typeface="ArialRegular"/>
          </a:endParaRPr>
        </a:p>
      </dgm:t>
    </dgm:pt>
    <dgm:pt modelId="{180095FC-FE8A-41FF-9B3C-4C5FDD38E898}">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gm:t>
    </dgm:pt>
    <dgm:pt modelId="{EBE5F7A4-5C47-4876-8DAF-3B34C20F6860}" type="parTrans" cxnId="{DE778804-4E15-4EC1-9AB6-8DC698334398}">
      <dgm:prSet/>
      <dgm:spPr/>
      <dgm:t>
        <a:bodyPr/>
        <a:lstStyle/>
        <a:p>
          <a:endParaRPr lang="en-IN" sz="1400" b="1">
            <a:solidFill>
              <a:srgbClr val="ED1C23"/>
            </a:solidFill>
            <a:latin typeface="ArialRegular"/>
          </a:endParaRPr>
        </a:p>
      </dgm:t>
    </dgm:pt>
    <dgm:pt modelId="{B7A92CD4-7E7C-4C3F-A411-C09CB7DE725A}" type="sibTrans" cxnId="{DE778804-4E15-4EC1-9AB6-8DC698334398}">
      <dgm:prSet/>
      <dgm:spPr/>
      <dgm:t>
        <a:bodyPr/>
        <a:lstStyle/>
        <a:p>
          <a:endParaRPr lang="en-IN" sz="1400" b="1">
            <a:solidFill>
              <a:srgbClr val="ED1C23"/>
            </a:solidFill>
            <a:latin typeface="ArialRegular"/>
          </a:endParaRPr>
        </a:p>
      </dgm:t>
    </dgm:pt>
    <dgm:pt modelId="{37AC7D64-AD4A-4B0D-91B5-D19D00F1B153}">
      <dgm:prSet custT="1"/>
      <dgm:spPr>
        <a:noFill/>
        <a:ln w="28575">
          <a:solidFill>
            <a:srgbClr val="EC1D23"/>
          </a:solidFill>
        </a:ln>
      </dgm:spPr>
      <dgm:t>
        <a:bodyPr/>
        <a:lstStyle/>
        <a:p>
          <a:r>
            <a:rPr lang="en-IN" sz="1400" b="1" dirty="0">
              <a:solidFill>
                <a:srgbClr val="000000"/>
              </a:solidFill>
              <a:latin typeface="ArialRegular"/>
            </a:rPr>
            <a:t>Global Expansion Framework</a:t>
          </a:r>
        </a:p>
      </dgm:t>
    </dgm:pt>
    <dgm:pt modelId="{C4F50384-332F-496F-8505-8F4032FB0F69}" type="parTrans" cxnId="{D3CD7FC1-4039-4088-A7E9-F4E7A405B0E9}">
      <dgm:prSet/>
      <dgm:spPr/>
      <dgm:t>
        <a:bodyPr/>
        <a:lstStyle/>
        <a:p>
          <a:endParaRPr lang="en-IN" sz="1400">
            <a:latin typeface="ArialRegular"/>
          </a:endParaRPr>
        </a:p>
      </dgm:t>
    </dgm:pt>
    <dgm:pt modelId="{453E0D09-61F3-4547-8CBE-F3BBA965EBCB}" type="sibTrans" cxnId="{D3CD7FC1-4039-4088-A7E9-F4E7A405B0E9}">
      <dgm:prSet/>
      <dgm:spPr/>
      <dgm:t>
        <a:bodyPr/>
        <a:lstStyle/>
        <a:p>
          <a:endParaRPr lang="en-IN" sz="1400">
            <a:latin typeface="ArialRegular"/>
          </a:endParaRPr>
        </a:p>
      </dgm:t>
    </dgm:pt>
    <dgm:pt modelId="{D55BC885-9004-4AC9-9EFF-B2DE097F9BF1}" type="pres">
      <dgm:prSet presAssocID="{2197D6A5-0135-449A-A403-7BBA37952BCB}" presName="Name0" presStyleCnt="0">
        <dgm:presLayoutVars>
          <dgm:dir/>
          <dgm:animLvl val="lvl"/>
          <dgm:resizeHandles val="exact"/>
        </dgm:presLayoutVars>
      </dgm:prSet>
      <dgm:spPr/>
    </dgm:pt>
    <dgm:pt modelId="{64687FEB-1D72-4E23-8E07-D3E7ECA54ACD}" type="pres">
      <dgm:prSet presAssocID="{FFCEEF01-19FB-485C-AD1B-E295E83EDF86}" presName="parTxOnly" presStyleLbl="node1" presStyleIdx="0" presStyleCnt="6" custLinFactX="-8389" custLinFactNeighborX="-100000" custLinFactNeighborY="-8108">
        <dgm:presLayoutVars>
          <dgm:chMax val="0"/>
          <dgm:chPref val="0"/>
          <dgm:bulletEnabled val="1"/>
        </dgm:presLayoutVars>
      </dgm:prSet>
      <dgm:spPr/>
    </dgm:pt>
    <dgm:pt modelId="{41FE90A4-6A57-41DB-97DD-D5591104E3A3}" type="pres">
      <dgm:prSet presAssocID="{D1FB6791-7D83-49F4-9701-437FBED43A85}" presName="parTxOnlySpace" presStyleCnt="0"/>
      <dgm:spPr/>
    </dgm:pt>
    <dgm:pt modelId="{598E7A6B-1A09-4C40-8C45-4B7BC0CD158D}" type="pres">
      <dgm:prSet presAssocID="{001EC906-3AB4-4C11-A164-CC1501A3EDD0}" presName="parTxOnly" presStyleLbl="node1" presStyleIdx="1" presStyleCnt="6">
        <dgm:presLayoutVars>
          <dgm:chMax val="0"/>
          <dgm:chPref val="0"/>
          <dgm:bulletEnabled val="1"/>
        </dgm:presLayoutVars>
      </dgm:prSet>
      <dgm:spPr>
        <a:xfrm>
          <a:off x="1332706" y="0"/>
          <a:ext cx="1476374" cy="443884"/>
        </a:xfrm>
        <a:prstGeom prst="chevron">
          <a:avLst/>
        </a:prstGeom>
      </dgm:spPr>
    </dgm:pt>
    <dgm:pt modelId="{CDD88578-2983-4240-97B5-361F1BBCC3B0}" type="pres">
      <dgm:prSet presAssocID="{46FBF202-7212-4028-80B0-9C58C86E852F}" presName="parTxOnlySpace" presStyleCnt="0"/>
      <dgm:spPr/>
    </dgm:pt>
    <dgm:pt modelId="{BDFE505D-D8F6-46B2-91B9-087BAA582AC1}" type="pres">
      <dgm:prSet presAssocID="{180095FC-FE8A-41FF-9B3C-4C5FDD38E898}" presName="parTxOnly" presStyleLbl="node1" presStyleIdx="2" presStyleCnt="6">
        <dgm:presLayoutVars>
          <dgm:chMax val="0"/>
          <dgm:chPref val="0"/>
          <dgm:bulletEnabled val="1"/>
        </dgm:presLayoutVars>
      </dgm:prSet>
      <dgm:spPr>
        <a:xfrm>
          <a:off x="2661443" y="0"/>
          <a:ext cx="1476374" cy="443884"/>
        </a:xfrm>
        <a:prstGeom prst="chevron">
          <a:avLst/>
        </a:prstGeom>
      </dgm:spPr>
    </dgm:pt>
    <dgm:pt modelId="{269407F5-DAF9-4113-AD0F-B38BD977296A}" type="pres">
      <dgm:prSet presAssocID="{B7A92CD4-7E7C-4C3F-A411-C09CB7DE725A}" presName="parTxOnlySpace" presStyleCnt="0"/>
      <dgm:spPr/>
    </dgm:pt>
    <dgm:pt modelId="{0312DF8F-96C0-4607-9977-3B66E387E6B1}" type="pres">
      <dgm:prSet presAssocID="{1DF293FB-F105-42C4-94C0-50159C8695C6}" presName="parTxOnly" presStyleLbl="node1" presStyleIdx="3" presStyleCnt="6" custScaleX="138697">
        <dgm:presLayoutVars>
          <dgm:chMax val="0"/>
          <dgm:chPref val="0"/>
          <dgm:bulletEnabled val="1"/>
        </dgm:presLayoutVars>
      </dgm:prSet>
      <dgm:spPr>
        <a:xfrm>
          <a:off x="5318918" y="0"/>
          <a:ext cx="1476374" cy="443884"/>
        </a:xfrm>
        <a:prstGeom prst="chevron">
          <a:avLst/>
        </a:prstGeom>
      </dgm:spPr>
    </dgm:pt>
    <dgm:pt modelId="{DF1CDF1D-3301-4471-8CD2-6022C12D578D}" type="pres">
      <dgm:prSet presAssocID="{31A3A697-2FA2-4858-976F-86078DC00A99}" presName="parTxOnlySpace" presStyleCnt="0"/>
      <dgm:spPr/>
    </dgm:pt>
    <dgm:pt modelId="{813E015C-6EB0-4CD2-AAFB-96C494B427B0}" type="pres">
      <dgm:prSet presAssocID="{34307E7C-C1E7-41EF-84E9-94CB8E88F2C9}" presName="parTxOnly" presStyleLbl="node1" presStyleIdx="4" presStyleCnt="6" custScaleX="108336">
        <dgm:presLayoutVars>
          <dgm:chMax val="0"/>
          <dgm:chPref val="0"/>
          <dgm:bulletEnabled val="1"/>
        </dgm:presLayoutVars>
      </dgm:prSet>
      <dgm:spPr>
        <a:xfrm>
          <a:off x="6647656" y="0"/>
          <a:ext cx="1476374" cy="443884"/>
        </a:xfrm>
        <a:prstGeom prst="chevron">
          <a:avLst/>
        </a:prstGeom>
      </dgm:spPr>
    </dgm:pt>
    <dgm:pt modelId="{87F3BB50-7EDD-4E3E-93EC-25ACA927E36F}" type="pres">
      <dgm:prSet presAssocID="{96F27A6C-1973-46F8-9BE1-EA57E2470EFA}" presName="parTxOnlySpace" presStyleCnt="0"/>
      <dgm:spPr/>
    </dgm:pt>
    <dgm:pt modelId="{422EC788-1758-4A9F-91B5-26DA9EC3418D}" type="pres">
      <dgm:prSet presAssocID="{37AC7D64-AD4A-4B0D-91B5-D19D00F1B153}" presName="parTxOnly" presStyleLbl="node1" presStyleIdx="5" presStyleCnt="6" custScaleX="117714">
        <dgm:presLayoutVars>
          <dgm:chMax val="0"/>
          <dgm:chPref val="0"/>
          <dgm:bulletEnabled val="1"/>
        </dgm:presLayoutVars>
      </dgm:prSet>
      <dgm:spPr/>
    </dgm:pt>
  </dgm:ptLst>
  <dgm:cxnLst>
    <dgm:cxn modelId="{06306B04-D36B-44C9-97F8-B2541D2B0F7D}" type="presOf" srcId="{180095FC-FE8A-41FF-9B3C-4C5FDD38E898}" destId="{BDFE505D-D8F6-46B2-91B9-087BAA582AC1}" srcOrd="0" destOrd="0" presId="urn:microsoft.com/office/officeart/2005/8/layout/chevron1"/>
    <dgm:cxn modelId="{DE778804-4E15-4EC1-9AB6-8DC698334398}" srcId="{2197D6A5-0135-449A-A403-7BBA37952BCB}" destId="{180095FC-FE8A-41FF-9B3C-4C5FDD38E898}" srcOrd="2" destOrd="0" parTransId="{EBE5F7A4-5C47-4876-8DAF-3B34C20F6860}" sibTransId="{B7A92CD4-7E7C-4C3F-A411-C09CB7DE725A}"/>
    <dgm:cxn modelId="{8FE4A51E-771C-434B-85B5-A703967EAD6A}" type="presOf" srcId="{1DF293FB-F105-42C4-94C0-50159C8695C6}" destId="{0312DF8F-96C0-4607-9977-3B66E387E6B1}" srcOrd="0" destOrd="0" presId="urn:microsoft.com/office/officeart/2005/8/layout/chevron1"/>
    <dgm:cxn modelId="{CA553426-1F41-423F-B870-6F44D2429AFC}" srcId="{2197D6A5-0135-449A-A403-7BBA37952BCB}" destId="{34307E7C-C1E7-41EF-84E9-94CB8E88F2C9}" srcOrd="4" destOrd="0" parTransId="{27624E7E-3919-4B00-B751-8D0568D4BD83}" sibTransId="{96F27A6C-1973-46F8-9BE1-EA57E2470EFA}"/>
    <dgm:cxn modelId="{772F5C32-E1E3-4E54-9D46-8A39BD037C08}" srcId="{2197D6A5-0135-449A-A403-7BBA37952BCB}" destId="{1DF293FB-F105-42C4-94C0-50159C8695C6}" srcOrd="3" destOrd="0" parTransId="{5990983E-F6A6-45E4-8877-53CDDDAB56C7}" sibTransId="{31A3A697-2FA2-4858-976F-86078DC00A99}"/>
    <dgm:cxn modelId="{D8363D34-53E2-4DAF-B3FC-698B2FE5798A}" type="presOf" srcId="{001EC906-3AB4-4C11-A164-CC1501A3EDD0}" destId="{598E7A6B-1A09-4C40-8C45-4B7BC0CD158D}" srcOrd="0" destOrd="0" presId="urn:microsoft.com/office/officeart/2005/8/layout/chevron1"/>
    <dgm:cxn modelId="{019C6B3A-A812-483D-BB08-9E5BC06BEE46}" type="presOf" srcId="{FFCEEF01-19FB-485C-AD1B-E295E83EDF86}" destId="{64687FEB-1D72-4E23-8E07-D3E7ECA54ACD}" srcOrd="0" destOrd="0" presId="urn:microsoft.com/office/officeart/2005/8/layout/chevron1"/>
    <dgm:cxn modelId="{EEF9C078-9EAF-46C7-A25C-6E683D1BD134}" srcId="{2197D6A5-0135-449A-A403-7BBA37952BCB}" destId="{001EC906-3AB4-4C11-A164-CC1501A3EDD0}" srcOrd="1" destOrd="0" parTransId="{84243AF7-0046-4374-8EDD-89CA7B71A1D9}" sibTransId="{46FBF202-7212-4028-80B0-9C58C86E852F}"/>
    <dgm:cxn modelId="{638EAEC0-99EB-40C4-9818-8236507CC395}" type="presOf" srcId="{2197D6A5-0135-449A-A403-7BBA37952BCB}" destId="{D55BC885-9004-4AC9-9EFF-B2DE097F9BF1}" srcOrd="0" destOrd="0" presId="urn:microsoft.com/office/officeart/2005/8/layout/chevron1"/>
    <dgm:cxn modelId="{D3CD7FC1-4039-4088-A7E9-F4E7A405B0E9}" srcId="{2197D6A5-0135-449A-A403-7BBA37952BCB}" destId="{37AC7D64-AD4A-4B0D-91B5-D19D00F1B153}" srcOrd="5" destOrd="0" parTransId="{C4F50384-332F-496F-8505-8F4032FB0F69}" sibTransId="{453E0D09-61F3-4547-8CBE-F3BBA965EBCB}"/>
    <dgm:cxn modelId="{49348FC6-8B2E-4AEF-B984-1CD7E30FBC83}" type="presOf" srcId="{34307E7C-C1E7-41EF-84E9-94CB8E88F2C9}" destId="{813E015C-6EB0-4CD2-AAFB-96C494B427B0}" srcOrd="0" destOrd="0" presId="urn:microsoft.com/office/officeart/2005/8/layout/chevron1"/>
    <dgm:cxn modelId="{C51F31CA-70D3-4F66-84A7-7ACC9D31D4DE}" type="presOf" srcId="{37AC7D64-AD4A-4B0D-91B5-D19D00F1B153}" destId="{422EC788-1758-4A9F-91B5-26DA9EC3418D}" srcOrd="0" destOrd="0" presId="urn:microsoft.com/office/officeart/2005/8/layout/chevron1"/>
    <dgm:cxn modelId="{C3C878FA-9180-4836-8717-092AC182FAD1}" srcId="{2197D6A5-0135-449A-A403-7BBA37952BCB}" destId="{FFCEEF01-19FB-485C-AD1B-E295E83EDF86}" srcOrd="0" destOrd="0" parTransId="{9ED20298-E91B-4F31-A251-C506C37F2A28}" sibTransId="{D1FB6791-7D83-49F4-9701-437FBED43A85}"/>
    <dgm:cxn modelId="{3BBDFDA5-9E72-4DFE-8B8E-BE7ED3B3A8AB}" type="presParOf" srcId="{D55BC885-9004-4AC9-9EFF-B2DE097F9BF1}" destId="{64687FEB-1D72-4E23-8E07-D3E7ECA54ACD}" srcOrd="0" destOrd="0" presId="urn:microsoft.com/office/officeart/2005/8/layout/chevron1"/>
    <dgm:cxn modelId="{360072BA-D4FB-4756-9588-D62D7DFAD787}" type="presParOf" srcId="{D55BC885-9004-4AC9-9EFF-B2DE097F9BF1}" destId="{41FE90A4-6A57-41DB-97DD-D5591104E3A3}" srcOrd="1" destOrd="0" presId="urn:microsoft.com/office/officeart/2005/8/layout/chevron1"/>
    <dgm:cxn modelId="{C8773C65-2C86-4D62-9267-2D216DA49F12}" type="presParOf" srcId="{D55BC885-9004-4AC9-9EFF-B2DE097F9BF1}" destId="{598E7A6B-1A09-4C40-8C45-4B7BC0CD158D}" srcOrd="2" destOrd="0" presId="urn:microsoft.com/office/officeart/2005/8/layout/chevron1"/>
    <dgm:cxn modelId="{10ADD1B2-693D-4BD1-8318-2516DAAF9C38}" type="presParOf" srcId="{D55BC885-9004-4AC9-9EFF-B2DE097F9BF1}" destId="{CDD88578-2983-4240-97B5-361F1BBCC3B0}" srcOrd="3" destOrd="0" presId="urn:microsoft.com/office/officeart/2005/8/layout/chevron1"/>
    <dgm:cxn modelId="{615956D3-A946-48E9-B122-E033B80EE92C}" type="presParOf" srcId="{D55BC885-9004-4AC9-9EFF-B2DE097F9BF1}" destId="{BDFE505D-D8F6-46B2-91B9-087BAA582AC1}" srcOrd="4" destOrd="0" presId="urn:microsoft.com/office/officeart/2005/8/layout/chevron1"/>
    <dgm:cxn modelId="{DB7BB56F-F658-4574-BCA9-6CC3B1AB7D7C}" type="presParOf" srcId="{D55BC885-9004-4AC9-9EFF-B2DE097F9BF1}" destId="{269407F5-DAF9-4113-AD0F-B38BD977296A}" srcOrd="5" destOrd="0" presId="urn:microsoft.com/office/officeart/2005/8/layout/chevron1"/>
    <dgm:cxn modelId="{7C9CC596-12E3-4BB8-BFDB-72235FFFD016}" type="presParOf" srcId="{D55BC885-9004-4AC9-9EFF-B2DE097F9BF1}" destId="{0312DF8F-96C0-4607-9977-3B66E387E6B1}" srcOrd="6" destOrd="0" presId="urn:microsoft.com/office/officeart/2005/8/layout/chevron1"/>
    <dgm:cxn modelId="{97C458D0-18E3-4785-935B-4C8CFE27B8AE}" type="presParOf" srcId="{D55BC885-9004-4AC9-9EFF-B2DE097F9BF1}" destId="{DF1CDF1D-3301-4471-8CD2-6022C12D578D}" srcOrd="7" destOrd="0" presId="urn:microsoft.com/office/officeart/2005/8/layout/chevron1"/>
    <dgm:cxn modelId="{4052E8C0-6815-48C8-A306-431D4C170BA1}" type="presParOf" srcId="{D55BC885-9004-4AC9-9EFF-B2DE097F9BF1}" destId="{813E015C-6EB0-4CD2-AAFB-96C494B427B0}" srcOrd="8" destOrd="0" presId="urn:microsoft.com/office/officeart/2005/8/layout/chevron1"/>
    <dgm:cxn modelId="{4DEE9B0B-E8C9-4CA2-9144-B46B2392092D}" type="presParOf" srcId="{D55BC885-9004-4AC9-9EFF-B2DE097F9BF1}" destId="{87F3BB50-7EDD-4E3E-93EC-25ACA927E36F}" srcOrd="9" destOrd="0" presId="urn:microsoft.com/office/officeart/2005/8/layout/chevron1"/>
    <dgm:cxn modelId="{EC6D66EC-78C4-4FFB-8AEB-19191279D938}" type="presParOf" srcId="{D55BC885-9004-4AC9-9EFF-B2DE097F9BF1}" destId="{422EC788-1758-4A9F-91B5-26DA9EC3418D}" srcOrd="10"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197D6A5-0135-449A-A403-7BBA37952BCB}" type="doc">
      <dgm:prSet loTypeId="urn:microsoft.com/office/officeart/2005/8/layout/chevron1" loCatId="process" qsTypeId="urn:microsoft.com/office/officeart/2005/8/quickstyle/simple1" qsCatId="simple" csTypeId="urn:microsoft.com/office/officeart/2005/8/colors/accent1_1" csCatId="accent1" phldr="1"/>
      <dgm:spPr/>
    </dgm:pt>
    <dgm:pt modelId="{FFCEEF01-19FB-485C-AD1B-E295E83EDF86}">
      <dgm:prSet phldrT="[Text]" custT="1"/>
      <dgm:spPr>
        <a:solidFill>
          <a:schemeClr val="bg1"/>
        </a:solidFill>
        <a:ln w="28575">
          <a:solidFill>
            <a:srgbClr val="EC1D23"/>
          </a:solidFill>
        </a:ln>
      </dgm:spPr>
      <dgm:t>
        <a:bodyPr/>
        <a:lstStyle/>
        <a:p>
          <a:r>
            <a:rPr lang="en-IN" sz="1400" b="1" dirty="0">
              <a:solidFill>
                <a:schemeClr val="tx1"/>
              </a:solidFill>
              <a:latin typeface="ArialRegular"/>
            </a:rPr>
            <a:t>Overview</a:t>
          </a:r>
        </a:p>
      </dgm:t>
    </dgm:pt>
    <dgm:pt modelId="{9ED20298-E91B-4F31-A251-C506C37F2A28}" type="parTrans" cxnId="{C3C878FA-9180-4836-8717-092AC182FAD1}">
      <dgm:prSet/>
      <dgm:spPr/>
      <dgm:t>
        <a:bodyPr/>
        <a:lstStyle/>
        <a:p>
          <a:endParaRPr lang="en-IN" sz="1400" b="1">
            <a:solidFill>
              <a:srgbClr val="ED1C23"/>
            </a:solidFill>
            <a:latin typeface="ArialRegular"/>
          </a:endParaRPr>
        </a:p>
      </dgm:t>
    </dgm:pt>
    <dgm:pt modelId="{D1FB6791-7D83-49F4-9701-437FBED43A85}" type="sibTrans" cxnId="{C3C878FA-9180-4836-8717-092AC182FAD1}">
      <dgm:prSet/>
      <dgm:spPr/>
      <dgm:t>
        <a:bodyPr/>
        <a:lstStyle/>
        <a:p>
          <a:endParaRPr lang="en-IN" sz="1400" b="1">
            <a:solidFill>
              <a:srgbClr val="ED1C23"/>
            </a:solidFill>
            <a:latin typeface="ArialRegular"/>
          </a:endParaRPr>
        </a:p>
      </dgm:t>
    </dgm:pt>
    <dgm:pt modelId="{1DF293FB-F105-42C4-94C0-50159C8695C6}">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kern="1200" dirty="0">
              <a:solidFill>
                <a:schemeClr val="tx1"/>
              </a:solidFill>
              <a:latin typeface="ArialRegular"/>
            </a:rPr>
            <a:t>Promotional Strategy</a:t>
          </a:r>
        </a:p>
      </dgm:t>
    </dgm:pt>
    <dgm:pt modelId="{5990983E-F6A6-45E4-8877-53CDDDAB56C7}" type="parTrans" cxnId="{772F5C32-E1E3-4E54-9D46-8A39BD037C08}">
      <dgm:prSet/>
      <dgm:spPr/>
      <dgm:t>
        <a:bodyPr/>
        <a:lstStyle/>
        <a:p>
          <a:endParaRPr lang="en-IN" sz="1400" b="1">
            <a:solidFill>
              <a:srgbClr val="ED1C23"/>
            </a:solidFill>
            <a:latin typeface="ArialRegular"/>
          </a:endParaRPr>
        </a:p>
      </dgm:t>
    </dgm:pt>
    <dgm:pt modelId="{31A3A697-2FA2-4858-976F-86078DC00A99}" type="sibTrans" cxnId="{772F5C32-E1E3-4E54-9D46-8A39BD037C08}">
      <dgm:prSet/>
      <dgm:spPr/>
      <dgm:t>
        <a:bodyPr/>
        <a:lstStyle/>
        <a:p>
          <a:endParaRPr lang="en-IN" sz="1400" b="1">
            <a:solidFill>
              <a:srgbClr val="ED1C23"/>
            </a:solidFill>
            <a:latin typeface="ArialRegular"/>
          </a:endParaRPr>
        </a:p>
      </dgm:t>
    </dgm:pt>
    <dgm:pt modelId="{34307E7C-C1E7-41EF-84E9-94CB8E88F2C9}">
      <dgm:prSet phldrT="[Text]" custT="1"/>
      <dgm:spPr>
        <a:solidFill>
          <a:schemeClr val="tx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bg1"/>
              </a:solidFill>
              <a:latin typeface="ArialRegular"/>
              <a:ea typeface="+mn-ea"/>
              <a:cs typeface="+mn-cs"/>
            </a:rPr>
            <a:t>Business Proposal</a:t>
          </a:r>
        </a:p>
      </dgm:t>
    </dgm:pt>
    <dgm:pt modelId="{27624E7E-3919-4B00-B751-8D0568D4BD83}" type="parTrans" cxnId="{CA553426-1F41-423F-B870-6F44D2429AFC}">
      <dgm:prSet/>
      <dgm:spPr/>
      <dgm:t>
        <a:bodyPr/>
        <a:lstStyle/>
        <a:p>
          <a:endParaRPr lang="en-IN" sz="1400" b="1">
            <a:solidFill>
              <a:srgbClr val="ED1C23"/>
            </a:solidFill>
            <a:latin typeface="ArialRegular"/>
          </a:endParaRPr>
        </a:p>
      </dgm:t>
    </dgm:pt>
    <dgm:pt modelId="{96F27A6C-1973-46F8-9BE1-EA57E2470EFA}" type="sibTrans" cxnId="{CA553426-1F41-423F-B870-6F44D2429AFC}">
      <dgm:prSet/>
      <dgm:spPr/>
      <dgm:t>
        <a:bodyPr/>
        <a:lstStyle/>
        <a:p>
          <a:endParaRPr lang="en-IN" sz="1400" b="1">
            <a:solidFill>
              <a:srgbClr val="ED1C23"/>
            </a:solidFill>
            <a:latin typeface="ArialRegular"/>
          </a:endParaRPr>
        </a:p>
      </dgm:t>
    </dgm:pt>
    <dgm:pt modelId="{001EC906-3AB4-4C11-A164-CC1501A3EDD0}">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dirty="0">
              <a:solidFill>
                <a:schemeClr val="tx1"/>
              </a:solidFill>
              <a:latin typeface="ArialRegular"/>
              <a:ea typeface="+mn-ea"/>
              <a:cs typeface="+mn-cs"/>
            </a:rPr>
            <a:t>Market Research </a:t>
          </a:r>
          <a:endParaRPr lang="en-IN" sz="1400" b="1" dirty="0">
            <a:solidFill>
              <a:schemeClr val="tx1"/>
            </a:solidFill>
            <a:latin typeface="ArialRegular"/>
          </a:endParaRPr>
        </a:p>
      </dgm:t>
    </dgm:pt>
    <dgm:pt modelId="{84243AF7-0046-4374-8EDD-89CA7B71A1D9}" type="parTrans" cxnId="{EEF9C078-9EAF-46C7-A25C-6E683D1BD134}">
      <dgm:prSet/>
      <dgm:spPr/>
      <dgm:t>
        <a:bodyPr/>
        <a:lstStyle/>
        <a:p>
          <a:endParaRPr lang="en-IN" sz="1400" b="1">
            <a:solidFill>
              <a:srgbClr val="ED1C23"/>
            </a:solidFill>
            <a:latin typeface="ArialRegular"/>
          </a:endParaRPr>
        </a:p>
      </dgm:t>
    </dgm:pt>
    <dgm:pt modelId="{46FBF202-7212-4028-80B0-9C58C86E852F}" type="sibTrans" cxnId="{EEF9C078-9EAF-46C7-A25C-6E683D1BD134}">
      <dgm:prSet/>
      <dgm:spPr/>
      <dgm:t>
        <a:bodyPr/>
        <a:lstStyle/>
        <a:p>
          <a:endParaRPr lang="en-IN" sz="1400" b="1">
            <a:solidFill>
              <a:srgbClr val="ED1C23"/>
            </a:solidFill>
            <a:latin typeface="ArialRegular"/>
          </a:endParaRPr>
        </a:p>
      </dgm:t>
    </dgm:pt>
    <dgm:pt modelId="{180095FC-FE8A-41FF-9B3C-4C5FDD38E898}">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gm:t>
    </dgm:pt>
    <dgm:pt modelId="{EBE5F7A4-5C47-4876-8DAF-3B34C20F6860}" type="parTrans" cxnId="{DE778804-4E15-4EC1-9AB6-8DC698334398}">
      <dgm:prSet/>
      <dgm:spPr/>
      <dgm:t>
        <a:bodyPr/>
        <a:lstStyle/>
        <a:p>
          <a:endParaRPr lang="en-IN" sz="1400" b="1">
            <a:solidFill>
              <a:srgbClr val="ED1C23"/>
            </a:solidFill>
            <a:latin typeface="ArialRegular"/>
          </a:endParaRPr>
        </a:p>
      </dgm:t>
    </dgm:pt>
    <dgm:pt modelId="{B7A92CD4-7E7C-4C3F-A411-C09CB7DE725A}" type="sibTrans" cxnId="{DE778804-4E15-4EC1-9AB6-8DC698334398}">
      <dgm:prSet/>
      <dgm:spPr/>
      <dgm:t>
        <a:bodyPr/>
        <a:lstStyle/>
        <a:p>
          <a:endParaRPr lang="en-IN" sz="1400" b="1">
            <a:solidFill>
              <a:srgbClr val="ED1C23"/>
            </a:solidFill>
            <a:latin typeface="ArialRegular"/>
          </a:endParaRPr>
        </a:p>
      </dgm:t>
    </dgm:pt>
    <dgm:pt modelId="{37AC7D64-AD4A-4B0D-91B5-D19D00F1B153}">
      <dgm:prSet custT="1"/>
      <dgm:spPr>
        <a:noFill/>
        <a:ln w="28575">
          <a:solidFill>
            <a:srgbClr val="EC1D23"/>
          </a:solidFill>
        </a:ln>
      </dgm:spPr>
      <dgm:t>
        <a:bodyPr/>
        <a:lstStyle/>
        <a:p>
          <a:r>
            <a:rPr lang="en-IN" sz="1400" b="1" dirty="0">
              <a:solidFill>
                <a:srgbClr val="000000"/>
              </a:solidFill>
              <a:latin typeface="ArialRegular"/>
            </a:rPr>
            <a:t>Global Expansion Framework</a:t>
          </a:r>
        </a:p>
      </dgm:t>
    </dgm:pt>
    <dgm:pt modelId="{C4F50384-332F-496F-8505-8F4032FB0F69}" type="parTrans" cxnId="{D3CD7FC1-4039-4088-A7E9-F4E7A405B0E9}">
      <dgm:prSet/>
      <dgm:spPr/>
      <dgm:t>
        <a:bodyPr/>
        <a:lstStyle/>
        <a:p>
          <a:endParaRPr lang="en-IN" sz="1400">
            <a:latin typeface="ArialRegular"/>
          </a:endParaRPr>
        </a:p>
      </dgm:t>
    </dgm:pt>
    <dgm:pt modelId="{453E0D09-61F3-4547-8CBE-F3BBA965EBCB}" type="sibTrans" cxnId="{D3CD7FC1-4039-4088-A7E9-F4E7A405B0E9}">
      <dgm:prSet/>
      <dgm:spPr/>
      <dgm:t>
        <a:bodyPr/>
        <a:lstStyle/>
        <a:p>
          <a:endParaRPr lang="en-IN" sz="1400">
            <a:latin typeface="ArialRegular"/>
          </a:endParaRPr>
        </a:p>
      </dgm:t>
    </dgm:pt>
    <dgm:pt modelId="{D55BC885-9004-4AC9-9EFF-B2DE097F9BF1}" type="pres">
      <dgm:prSet presAssocID="{2197D6A5-0135-449A-A403-7BBA37952BCB}" presName="Name0" presStyleCnt="0">
        <dgm:presLayoutVars>
          <dgm:dir/>
          <dgm:animLvl val="lvl"/>
          <dgm:resizeHandles val="exact"/>
        </dgm:presLayoutVars>
      </dgm:prSet>
      <dgm:spPr/>
    </dgm:pt>
    <dgm:pt modelId="{64687FEB-1D72-4E23-8E07-D3E7ECA54ACD}" type="pres">
      <dgm:prSet presAssocID="{FFCEEF01-19FB-485C-AD1B-E295E83EDF86}" presName="parTxOnly" presStyleLbl="node1" presStyleIdx="0" presStyleCnt="6" custLinFactX="-8389" custLinFactNeighborX="-100000" custLinFactNeighborY="-8108">
        <dgm:presLayoutVars>
          <dgm:chMax val="0"/>
          <dgm:chPref val="0"/>
          <dgm:bulletEnabled val="1"/>
        </dgm:presLayoutVars>
      </dgm:prSet>
      <dgm:spPr/>
    </dgm:pt>
    <dgm:pt modelId="{41FE90A4-6A57-41DB-97DD-D5591104E3A3}" type="pres">
      <dgm:prSet presAssocID="{D1FB6791-7D83-49F4-9701-437FBED43A85}" presName="parTxOnlySpace" presStyleCnt="0"/>
      <dgm:spPr/>
    </dgm:pt>
    <dgm:pt modelId="{598E7A6B-1A09-4C40-8C45-4B7BC0CD158D}" type="pres">
      <dgm:prSet presAssocID="{001EC906-3AB4-4C11-A164-CC1501A3EDD0}" presName="parTxOnly" presStyleLbl="node1" presStyleIdx="1" presStyleCnt="6">
        <dgm:presLayoutVars>
          <dgm:chMax val="0"/>
          <dgm:chPref val="0"/>
          <dgm:bulletEnabled val="1"/>
        </dgm:presLayoutVars>
      </dgm:prSet>
      <dgm:spPr>
        <a:xfrm>
          <a:off x="1332706" y="0"/>
          <a:ext cx="1476374" cy="443884"/>
        </a:xfrm>
        <a:prstGeom prst="chevron">
          <a:avLst/>
        </a:prstGeom>
      </dgm:spPr>
    </dgm:pt>
    <dgm:pt modelId="{CDD88578-2983-4240-97B5-361F1BBCC3B0}" type="pres">
      <dgm:prSet presAssocID="{46FBF202-7212-4028-80B0-9C58C86E852F}" presName="parTxOnlySpace" presStyleCnt="0"/>
      <dgm:spPr/>
    </dgm:pt>
    <dgm:pt modelId="{BDFE505D-D8F6-46B2-91B9-087BAA582AC1}" type="pres">
      <dgm:prSet presAssocID="{180095FC-FE8A-41FF-9B3C-4C5FDD38E898}" presName="parTxOnly" presStyleLbl="node1" presStyleIdx="2" presStyleCnt="6">
        <dgm:presLayoutVars>
          <dgm:chMax val="0"/>
          <dgm:chPref val="0"/>
          <dgm:bulletEnabled val="1"/>
        </dgm:presLayoutVars>
      </dgm:prSet>
      <dgm:spPr>
        <a:xfrm>
          <a:off x="2661443" y="0"/>
          <a:ext cx="1476374" cy="443884"/>
        </a:xfrm>
        <a:prstGeom prst="chevron">
          <a:avLst/>
        </a:prstGeom>
      </dgm:spPr>
    </dgm:pt>
    <dgm:pt modelId="{269407F5-DAF9-4113-AD0F-B38BD977296A}" type="pres">
      <dgm:prSet presAssocID="{B7A92CD4-7E7C-4C3F-A411-C09CB7DE725A}" presName="parTxOnlySpace" presStyleCnt="0"/>
      <dgm:spPr/>
    </dgm:pt>
    <dgm:pt modelId="{0312DF8F-96C0-4607-9977-3B66E387E6B1}" type="pres">
      <dgm:prSet presAssocID="{1DF293FB-F105-42C4-94C0-50159C8695C6}" presName="parTxOnly" presStyleLbl="node1" presStyleIdx="3" presStyleCnt="6" custScaleX="138697" custLinFactNeighborY="9594">
        <dgm:presLayoutVars>
          <dgm:chMax val="0"/>
          <dgm:chPref val="0"/>
          <dgm:bulletEnabled val="1"/>
        </dgm:presLayoutVars>
      </dgm:prSet>
      <dgm:spPr>
        <a:xfrm>
          <a:off x="5318918" y="0"/>
          <a:ext cx="1476374" cy="443884"/>
        </a:xfrm>
        <a:prstGeom prst="chevron">
          <a:avLst/>
        </a:prstGeom>
      </dgm:spPr>
    </dgm:pt>
    <dgm:pt modelId="{DF1CDF1D-3301-4471-8CD2-6022C12D578D}" type="pres">
      <dgm:prSet presAssocID="{31A3A697-2FA2-4858-976F-86078DC00A99}" presName="parTxOnlySpace" presStyleCnt="0"/>
      <dgm:spPr/>
    </dgm:pt>
    <dgm:pt modelId="{813E015C-6EB0-4CD2-AAFB-96C494B427B0}" type="pres">
      <dgm:prSet presAssocID="{34307E7C-C1E7-41EF-84E9-94CB8E88F2C9}" presName="parTxOnly" presStyleLbl="node1" presStyleIdx="4" presStyleCnt="6">
        <dgm:presLayoutVars>
          <dgm:chMax val="0"/>
          <dgm:chPref val="0"/>
          <dgm:bulletEnabled val="1"/>
        </dgm:presLayoutVars>
      </dgm:prSet>
      <dgm:spPr>
        <a:xfrm>
          <a:off x="6647656" y="0"/>
          <a:ext cx="1476374" cy="443884"/>
        </a:xfrm>
        <a:prstGeom prst="chevron">
          <a:avLst/>
        </a:prstGeom>
      </dgm:spPr>
    </dgm:pt>
    <dgm:pt modelId="{87F3BB50-7EDD-4E3E-93EC-25ACA927E36F}" type="pres">
      <dgm:prSet presAssocID="{96F27A6C-1973-46F8-9BE1-EA57E2470EFA}" presName="parTxOnlySpace" presStyleCnt="0"/>
      <dgm:spPr/>
    </dgm:pt>
    <dgm:pt modelId="{422EC788-1758-4A9F-91B5-26DA9EC3418D}" type="pres">
      <dgm:prSet presAssocID="{37AC7D64-AD4A-4B0D-91B5-D19D00F1B153}" presName="parTxOnly" presStyleLbl="node1" presStyleIdx="5" presStyleCnt="6" custScaleX="117714">
        <dgm:presLayoutVars>
          <dgm:chMax val="0"/>
          <dgm:chPref val="0"/>
          <dgm:bulletEnabled val="1"/>
        </dgm:presLayoutVars>
      </dgm:prSet>
      <dgm:spPr/>
    </dgm:pt>
  </dgm:ptLst>
  <dgm:cxnLst>
    <dgm:cxn modelId="{06306B04-D36B-44C9-97F8-B2541D2B0F7D}" type="presOf" srcId="{180095FC-FE8A-41FF-9B3C-4C5FDD38E898}" destId="{BDFE505D-D8F6-46B2-91B9-087BAA582AC1}" srcOrd="0" destOrd="0" presId="urn:microsoft.com/office/officeart/2005/8/layout/chevron1"/>
    <dgm:cxn modelId="{DE778804-4E15-4EC1-9AB6-8DC698334398}" srcId="{2197D6A5-0135-449A-A403-7BBA37952BCB}" destId="{180095FC-FE8A-41FF-9B3C-4C5FDD38E898}" srcOrd="2" destOrd="0" parTransId="{EBE5F7A4-5C47-4876-8DAF-3B34C20F6860}" sibTransId="{B7A92CD4-7E7C-4C3F-A411-C09CB7DE725A}"/>
    <dgm:cxn modelId="{8FE4A51E-771C-434B-85B5-A703967EAD6A}" type="presOf" srcId="{1DF293FB-F105-42C4-94C0-50159C8695C6}" destId="{0312DF8F-96C0-4607-9977-3B66E387E6B1}" srcOrd="0" destOrd="0" presId="urn:microsoft.com/office/officeart/2005/8/layout/chevron1"/>
    <dgm:cxn modelId="{CA553426-1F41-423F-B870-6F44D2429AFC}" srcId="{2197D6A5-0135-449A-A403-7BBA37952BCB}" destId="{34307E7C-C1E7-41EF-84E9-94CB8E88F2C9}" srcOrd="4" destOrd="0" parTransId="{27624E7E-3919-4B00-B751-8D0568D4BD83}" sibTransId="{96F27A6C-1973-46F8-9BE1-EA57E2470EFA}"/>
    <dgm:cxn modelId="{772F5C32-E1E3-4E54-9D46-8A39BD037C08}" srcId="{2197D6A5-0135-449A-A403-7BBA37952BCB}" destId="{1DF293FB-F105-42C4-94C0-50159C8695C6}" srcOrd="3" destOrd="0" parTransId="{5990983E-F6A6-45E4-8877-53CDDDAB56C7}" sibTransId="{31A3A697-2FA2-4858-976F-86078DC00A99}"/>
    <dgm:cxn modelId="{D8363D34-53E2-4DAF-B3FC-698B2FE5798A}" type="presOf" srcId="{001EC906-3AB4-4C11-A164-CC1501A3EDD0}" destId="{598E7A6B-1A09-4C40-8C45-4B7BC0CD158D}" srcOrd="0" destOrd="0" presId="urn:microsoft.com/office/officeart/2005/8/layout/chevron1"/>
    <dgm:cxn modelId="{019C6B3A-A812-483D-BB08-9E5BC06BEE46}" type="presOf" srcId="{FFCEEF01-19FB-485C-AD1B-E295E83EDF86}" destId="{64687FEB-1D72-4E23-8E07-D3E7ECA54ACD}" srcOrd="0" destOrd="0" presId="urn:microsoft.com/office/officeart/2005/8/layout/chevron1"/>
    <dgm:cxn modelId="{EEF9C078-9EAF-46C7-A25C-6E683D1BD134}" srcId="{2197D6A5-0135-449A-A403-7BBA37952BCB}" destId="{001EC906-3AB4-4C11-A164-CC1501A3EDD0}" srcOrd="1" destOrd="0" parTransId="{84243AF7-0046-4374-8EDD-89CA7B71A1D9}" sibTransId="{46FBF202-7212-4028-80B0-9C58C86E852F}"/>
    <dgm:cxn modelId="{638EAEC0-99EB-40C4-9818-8236507CC395}" type="presOf" srcId="{2197D6A5-0135-449A-A403-7BBA37952BCB}" destId="{D55BC885-9004-4AC9-9EFF-B2DE097F9BF1}" srcOrd="0" destOrd="0" presId="urn:microsoft.com/office/officeart/2005/8/layout/chevron1"/>
    <dgm:cxn modelId="{D3CD7FC1-4039-4088-A7E9-F4E7A405B0E9}" srcId="{2197D6A5-0135-449A-A403-7BBA37952BCB}" destId="{37AC7D64-AD4A-4B0D-91B5-D19D00F1B153}" srcOrd="5" destOrd="0" parTransId="{C4F50384-332F-496F-8505-8F4032FB0F69}" sibTransId="{453E0D09-61F3-4547-8CBE-F3BBA965EBCB}"/>
    <dgm:cxn modelId="{49348FC6-8B2E-4AEF-B984-1CD7E30FBC83}" type="presOf" srcId="{34307E7C-C1E7-41EF-84E9-94CB8E88F2C9}" destId="{813E015C-6EB0-4CD2-AAFB-96C494B427B0}" srcOrd="0" destOrd="0" presId="urn:microsoft.com/office/officeart/2005/8/layout/chevron1"/>
    <dgm:cxn modelId="{C51F31CA-70D3-4F66-84A7-7ACC9D31D4DE}" type="presOf" srcId="{37AC7D64-AD4A-4B0D-91B5-D19D00F1B153}" destId="{422EC788-1758-4A9F-91B5-26DA9EC3418D}" srcOrd="0" destOrd="0" presId="urn:microsoft.com/office/officeart/2005/8/layout/chevron1"/>
    <dgm:cxn modelId="{C3C878FA-9180-4836-8717-092AC182FAD1}" srcId="{2197D6A5-0135-449A-A403-7BBA37952BCB}" destId="{FFCEEF01-19FB-485C-AD1B-E295E83EDF86}" srcOrd="0" destOrd="0" parTransId="{9ED20298-E91B-4F31-A251-C506C37F2A28}" sibTransId="{D1FB6791-7D83-49F4-9701-437FBED43A85}"/>
    <dgm:cxn modelId="{3BBDFDA5-9E72-4DFE-8B8E-BE7ED3B3A8AB}" type="presParOf" srcId="{D55BC885-9004-4AC9-9EFF-B2DE097F9BF1}" destId="{64687FEB-1D72-4E23-8E07-D3E7ECA54ACD}" srcOrd="0" destOrd="0" presId="urn:microsoft.com/office/officeart/2005/8/layout/chevron1"/>
    <dgm:cxn modelId="{360072BA-D4FB-4756-9588-D62D7DFAD787}" type="presParOf" srcId="{D55BC885-9004-4AC9-9EFF-B2DE097F9BF1}" destId="{41FE90A4-6A57-41DB-97DD-D5591104E3A3}" srcOrd="1" destOrd="0" presId="urn:microsoft.com/office/officeart/2005/8/layout/chevron1"/>
    <dgm:cxn modelId="{C8773C65-2C86-4D62-9267-2D216DA49F12}" type="presParOf" srcId="{D55BC885-9004-4AC9-9EFF-B2DE097F9BF1}" destId="{598E7A6B-1A09-4C40-8C45-4B7BC0CD158D}" srcOrd="2" destOrd="0" presId="urn:microsoft.com/office/officeart/2005/8/layout/chevron1"/>
    <dgm:cxn modelId="{10ADD1B2-693D-4BD1-8318-2516DAAF9C38}" type="presParOf" srcId="{D55BC885-9004-4AC9-9EFF-B2DE097F9BF1}" destId="{CDD88578-2983-4240-97B5-361F1BBCC3B0}" srcOrd="3" destOrd="0" presId="urn:microsoft.com/office/officeart/2005/8/layout/chevron1"/>
    <dgm:cxn modelId="{615956D3-A946-48E9-B122-E033B80EE92C}" type="presParOf" srcId="{D55BC885-9004-4AC9-9EFF-B2DE097F9BF1}" destId="{BDFE505D-D8F6-46B2-91B9-087BAA582AC1}" srcOrd="4" destOrd="0" presId="urn:microsoft.com/office/officeart/2005/8/layout/chevron1"/>
    <dgm:cxn modelId="{DB7BB56F-F658-4574-BCA9-6CC3B1AB7D7C}" type="presParOf" srcId="{D55BC885-9004-4AC9-9EFF-B2DE097F9BF1}" destId="{269407F5-DAF9-4113-AD0F-B38BD977296A}" srcOrd="5" destOrd="0" presId="urn:microsoft.com/office/officeart/2005/8/layout/chevron1"/>
    <dgm:cxn modelId="{7C9CC596-12E3-4BB8-BFDB-72235FFFD016}" type="presParOf" srcId="{D55BC885-9004-4AC9-9EFF-B2DE097F9BF1}" destId="{0312DF8F-96C0-4607-9977-3B66E387E6B1}" srcOrd="6" destOrd="0" presId="urn:microsoft.com/office/officeart/2005/8/layout/chevron1"/>
    <dgm:cxn modelId="{97C458D0-18E3-4785-935B-4C8CFE27B8AE}" type="presParOf" srcId="{D55BC885-9004-4AC9-9EFF-B2DE097F9BF1}" destId="{DF1CDF1D-3301-4471-8CD2-6022C12D578D}" srcOrd="7" destOrd="0" presId="urn:microsoft.com/office/officeart/2005/8/layout/chevron1"/>
    <dgm:cxn modelId="{4052E8C0-6815-48C8-A306-431D4C170BA1}" type="presParOf" srcId="{D55BC885-9004-4AC9-9EFF-B2DE097F9BF1}" destId="{813E015C-6EB0-4CD2-AAFB-96C494B427B0}" srcOrd="8" destOrd="0" presId="urn:microsoft.com/office/officeart/2005/8/layout/chevron1"/>
    <dgm:cxn modelId="{4DEE9B0B-E8C9-4CA2-9144-B46B2392092D}" type="presParOf" srcId="{D55BC885-9004-4AC9-9EFF-B2DE097F9BF1}" destId="{87F3BB50-7EDD-4E3E-93EC-25ACA927E36F}" srcOrd="9" destOrd="0" presId="urn:microsoft.com/office/officeart/2005/8/layout/chevron1"/>
    <dgm:cxn modelId="{EC6D66EC-78C4-4FFB-8AEB-19191279D938}" type="presParOf" srcId="{D55BC885-9004-4AC9-9EFF-B2DE097F9BF1}" destId="{422EC788-1758-4A9F-91B5-26DA9EC3418D}" srcOrd="10" destOrd="0" presId="urn:microsoft.com/office/officeart/2005/8/layout/chevron1"/>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197D6A5-0135-449A-A403-7BBA37952BCB}" type="doc">
      <dgm:prSet loTypeId="urn:microsoft.com/office/officeart/2005/8/layout/chevron1" loCatId="process" qsTypeId="urn:microsoft.com/office/officeart/2005/8/quickstyle/simple1" qsCatId="simple" csTypeId="urn:microsoft.com/office/officeart/2005/8/colors/accent1_1" csCatId="accent1" phldr="1"/>
      <dgm:spPr/>
    </dgm:pt>
    <dgm:pt modelId="{FFCEEF01-19FB-485C-AD1B-E295E83EDF86}">
      <dgm:prSet phldrT="[Text]" custT="1"/>
      <dgm:spPr>
        <a:solidFill>
          <a:schemeClr val="bg1"/>
        </a:solidFill>
        <a:ln w="28575">
          <a:solidFill>
            <a:srgbClr val="EC1D23"/>
          </a:solidFill>
        </a:ln>
      </dgm:spPr>
      <dgm:t>
        <a:bodyPr/>
        <a:lstStyle/>
        <a:p>
          <a:r>
            <a:rPr lang="en-IN" sz="1400" b="1" dirty="0">
              <a:solidFill>
                <a:schemeClr val="tx1"/>
              </a:solidFill>
              <a:latin typeface="ArialRegular"/>
            </a:rPr>
            <a:t>Overview</a:t>
          </a:r>
        </a:p>
      </dgm:t>
    </dgm:pt>
    <dgm:pt modelId="{9ED20298-E91B-4F31-A251-C506C37F2A28}" type="parTrans" cxnId="{C3C878FA-9180-4836-8717-092AC182FAD1}">
      <dgm:prSet/>
      <dgm:spPr/>
      <dgm:t>
        <a:bodyPr/>
        <a:lstStyle/>
        <a:p>
          <a:endParaRPr lang="en-IN" sz="1400" b="1">
            <a:solidFill>
              <a:srgbClr val="ED1C23"/>
            </a:solidFill>
            <a:latin typeface="ArialRegular"/>
          </a:endParaRPr>
        </a:p>
      </dgm:t>
    </dgm:pt>
    <dgm:pt modelId="{D1FB6791-7D83-49F4-9701-437FBED43A85}" type="sibTrans" cxnId="{C3C878FA-9180-4836-8717-092AC182FAD1}">
      <dgm:prSet/>
      <dgm:spPr/>
      <dgm:t>
        <a:bodyPr/>
        <a:lstStyle/>
        <a:p>
          <a:endParaRPr lang="en-IN" sz="1400" b="1">
            <a:solidFill>
              <a:srgbClr val="ED1C23"/>
            </a:solidFill>
            <a:latin typeface="ArialRegular"/>
          </a:endParaRPr>
        </a:p>
      </dgm:t>
    </dgm:pt>
    <dgm:pt modelId="{1DF293FB-F105-42C4-94C0-50159C8695C6}">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kern="1200" dirty="0">
              <a:solidFill>
                <a:schemeClr val="tx1"/>
              </a:solidFill>
              <a:latin typeface="ArialRegular"/>
            </a:rPr>
            <a:t>Promotional Strategy</a:t>
          </a:r>
        </a:p>
      </dgm:t>
    </dgm:pt>
    <dgm:pt modelId="{5990983E-F6A6-45E4-8877-53CDDDAB56C7}" type="parTrans" cxnId="{772F5C32-E1E3-4E54-9D46-8A39BD037C08}">
      <dgm:prSet/>
      <dgm:spPr/>
      <dgm:t>
        <a:bodyPr/>
        <a:lstStyle/>
        <a:p>
          <a:endParaRPr lang="en-IN" sz="1400" b="1">
            <a:solidFill>
              <a:srgbClr val="ED1C23"/>
            </a:solidFill>
            <a:latin typeface="ArialRegular"/>
          </a:endParaRPr>
        </a:p>
      </dgm:t>
    </dgm:pt>
    <dgm:pt modelId="{31A3A697-2FA2-4858-976F-86078DC00A99}" type="sibTrans" cxnId="{772F5C32-E1E3-4E54-9D46-8A39BD037C08}">
      <dgm:prSet/>
      <dgm:spPr/>
      <dgm:t>
        <a:bodyPr/>
        <a:lstStyle/>
        <a:p>
          <a:endParaRPr lang="en-IN" sz="1400" b="1">
            <a:solidFill>
              <a:srgbClr val="ED1C23"/>
            </a:solidFill>
            <a:latin typeface="ArialRegular"/>
          </a:endParaRPr>
        </a:p>
      </dgm:t>
    </dgm:pt>
    <dgm:pt modelId="{34307E7C-C1E7-41EF-84E9-94CB8E88F2C9}">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gm:t>
    </dgm:pt>
    <dgm:pt modelId="{27624E7E-3919-4B00-B751-8D0568D4BD83}" type="parTrans" cxnId="{CA553426-1F41-423F-B870-6F44D2429AFC}">
      <dgm:prSet/>
      <dgm:spPr/>
      <dgm:t>
        <a:bodyPr/>
        <a:lstStyle/>
        <a:p>
          <a:endParaRPr lang="en-IN" sz="1400" b="1">
            <a:solidFill>
              <a:srgbClr val="ED1C23"/>
            </a:solidFill>
            <a:latin typeface="ArialRegular"/>
          </a:endParaRPr>
        </a:p>
      </dgm:t>
    </dgm:pt>
    <dgm:pt modelId="{96F27A6C-1973-46F8-9BE1-EA57E2470EFA}" type="sibTrans" cxnId="{CA553426-1F41-423F-B870-6F44D2429AFC}">
      <dgm:prSet/>
      <dgm:spPr/>
      <dgm:t>
        <a:bodyPr/>
        <a:lstStyle/>
        <a:p>
          <a:endParaRPr lang="en-IN" sz="1400" b="1">
            <a:solidFill>
              <a:srgbClr val="ED1C23"/>
            </a:solidFill>
            <a:latin typeface="ArialRegular"/>
          </a:endParaRPr>
        </a:p>
      </dgm:t>
    </dgm:pt>
    <dgm:pt modelId="{001EC906-3AB4-4C11-A164-CC1501A3EDD0}">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dirty="0">
              <a:solidFill>
                <a:schemeClr val="tx1"/>
              </a:solidFill>
              <a:latin typeface="ArialRegular"/>
              <a:ea typeface="+mn-ea"/>
              <a:cs typeface="+mn-cs"/>
            </a:rPr>
            <a:t>Market Research </a:t>
          </a:r>
          <a:endParaRPr lang="en-IN" sz="1400" b="1" dirty="0">
            <a:solidFill>
              <a:schemeClr val="tx1"/>
            </a:solidFill>
            <a:latin typeface="ArialRegular"/>
          </a:endParaRPr>
        </a:p>
      </dgm:t>
    </dgm:pt>
    <dgm:pt modelId="{84243AF7-0046-4374-8EDD-89CA7B71A1D9}" type="parTrans" cxnId="{EEF9C078-9EAF-46C7-A25C-6E683D1BD134}">
      <dgm:prSet/>
      <dgm:spPr/>
      <dgm:t>
        <a:bodyPr/>
        <a:lstStyle/>
        <a:p>
          <a:endParaRPr lang="en-IN" sz="1400" b="1">
            <a:solidFill>
              <a:srgbClr val="ED1C23"/>
            </a:solidFill>
            <a:latin typeface="ArialRegular"/>
          </a:endParaRPr>
        </a:p>
      </dgm:t>
    </dgm:pt>
    <dgm:pt modelId="{46FBF202-7212-4028-80B0-9C58C86E852F}" type="sibTrans" cxnId="{EEF9C078-9EAF-46C7-A25C-6E683D1BD134}">
      <dgm:prSet/>
      <dgm:spPr/>
      <dgm:t>
        <a:bodyPr/>
        <a:lstStyle/>
        <a:p>
          <a:endParaRPr lang="en-IN" sz="1400" b="1">
            <a:solidFill>
              <a:srgbClr val="ED1C23"/>
            </a:solidFill>
            <a:latin typeface="ArialRegular"/>
          </a:endParaRPr>
        </a:p>
      </dgm:t>
    </dgm:pt>
    <dgm:pt modelId="{180095FC-FE8A-41FF-9B3C-4C5FDD38E898}">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gm:t>
    </dgm:pt>
    <dgm:pt modelId="{EBE5F7A4-5C47-4876-8DAF-3B34C20F6860}" type="parTrans" cxnId="{DE778804-4E15-4EC1-9AB6-8DC698334398}">
      <dgm:prSet/>
      <dgm:spPr/>
      <dgm:t>
        <a:bodyPr/>
        <a:lstStyle/>
        <a:p>
          <a:endParaRPr lang="en-IN" sz="1400" b="1">
            <a:solidFill>
              <a:srgbClr val="ED1C23"/>
            </a:solidFill>
            <a:latin typeface="ArialRegular"/>
          </a:endParaRPr>
        </a:p>
      </dgm:t>
    </dgm:pt>
    <dgm:pt modelId="{B7A92CD4-7E7C-4C3F-A411-C09CB7DE725A}" type="sibTrans" cxnId="{DE778804-4E15-4EC1-9AB6-8DC698334398}">
      <dgm:prSet/>
      <dgm:spPr/>
      <dgm:t>
        <a:bodyPr/>
        <a:lstStyle/>
        <a:p>
          <a:endParaRPr lang="en-IN" sz="1400" b="1">
            <a:solidFill>
              <a:srgbClr val="ED1C23"/>
            </a:solidFill>
            <a:latin typeface="ArialRegular"/>
          </a:endParaRPr>
        </a:p>
      </dgm:t>
    </dgm:pt>
    <dgm:pt modelId="{37AC7D64-AD4A-4B0D-91B5-D19D00F1B153}">
      <dgm:prSet custT="1"/>
      <dgm:spPr>
        <a:solidFill>
          <a:schemeClr val="tx1"/>
        </a:solidFill>
        <a:ln w="28575">
          <a:solidFill>
            <a:srgbClr val="EC1D23"/>
          </a:solidFill>
        </a:ln>
      </dgm:spPr>
      <dgm:t>
        <a:bodyPr/>
        <a:lstStyle/>
        <a:p>
          <a:r>
            <a:rPr lang="en-IN" sz="1400" b="1" dirty="0">
              <a:solidFill>
                <a:schemeClr val="bg1"/>
              </a:solidFill>
              <a:latin typeface="ArialRegular"/>
            </a:rPr>
            <a:t>Global Expansion Framework</a:t>
          </a:r>
        </a:p>
      </dgm:t>
    </dgm:pt>
    <dgm:pt modelId="{C4F50384-332F-496F-8505-8F4032FB0F69}" type="parTrans" cxnId="{D3CD7FC1-4039-4088-A7E9-F4E7A405B0E9}">
      <dgm:prSet/>
      <dgm:spPr/>
      <dgm:t>
        <a:bodyPr/>
        <a:lstStyle/>
        <a:p>
          <a:endParaRPr lang="en-IN" sz="1400">
            <a:latin typeface="ArialRegular"/>
          </a:endParaRPr>
        </a:p>
      </dgm:t>
    </dgm:pt>
    <dgm:pt modelId="{453E0D09-61F3-4547-8CBE-F3BBA965EBCB}" type="sibTrans" cxnId="{D3CD7FC1-4039-4088-A7E9-F4E7A405B0E9}">
      <dgm:prSet/>
      <dgm:spPr/>
      <dgm:t>
        <a:bodyPr/>
        <a:lstStyle/>
        <a:p>
          <a:endParaRPr lang="en-IN" sz="1400">
            <a:latin typeface="ArialRegular"/>
          </a:endParaRPr>
        </a:p>
      </dgm:t>
    </dgm:pt>
    <dgm:pt modelId="{D55BC885-9004-4AC9-9EFF-B2DE097F9BF1}" type="pres">
      <dgm:prSet presAssocID="{2197D6A5-0135-449A-A403-7BBA37952BCB}" presName="Name0" presStyleCnt="0">
        <dgm:presLayoutVars>
          <dgm:dir/>
          <dgm:animLvl val="lvl"/>
          <dgm:resizeHandles val="exact"/>
        </dgm:presLayoutVars>
      </dgm:prSet>
      <dgm:spPr/>
    </dgm:pt>
    <dgm:pt modelId="{64687FEB-1D72-4E23-8E07-D3E7ECA54ACD}" type="pres">
      <dgm:prSet presAssocID="{FFCEEF01-19FB-485C-AD1B-E295E83EDF86}" presName="parTxOnly" presStyleLbl="node1" presStyleIdx="0" presStyleCnt="6" custLinFactX="-8389" custLinFactNeighborX="-100000" custLinFactNeighborY="-8108">
        <dgm:presLayoutVars>
          <dgm:chMax val="0"/>
          <dgm:chPref val="0"/>
          <dgm:bulletEnabled val="1"/>
        </dgm:presLayoutVars>
      </dgm:prSet>
      <dgm:spPr/>
    </dgm:pt>
    <dgm:pt modelId="{41FE90A4-6A57-41DB-97DD-D5591104E3A3}" type="pres">
      <dgm:prSet presAssocID="{D1FB6791-7D83-49F4-9701-437FBED43A85}" presName="parTxOnlySpace" presStyleCnt="0"/>
      <dgm:spPr/>
    </dgm:pt>
    <dgm:pt modelId="{598E7A6B-1A09-4C40-8C45-4B7BC0CD158D}" type="pres">
      <dgm:prSet presAssocID="{001EC906-3AB4-4C11-A164-CC1501A3EDD0}" presName="parTxOnly" presStyleLbl="node1" presStyleIdx="1" presStyleCnt="6">
        <dgm:presLayoutVars>
          <dgm:chMax val="0"/>
          <dgm:chPref val="0"/>
          <dgm:bulletEnabled val="1"/>
        </dgm:presLayoutVars>
      </dgm:prSet>
      <dgm:spPr>
        <a:xfrm>
          <a:off x="1332706" y="0"/>
          <a:ext cx="1476374" cy="443884"/>
        </a:xfrm>
        <a:prstGeom prst="chevron">
          <a:avLst/>
        </a:prstGeom>
      </dgm:spPr>
    </dgm:pt>
    <dgm:pt modelId="{CDD88578-2983-4240-97B5-361F1BBCC3B0}" type="pres">
      <dgm:prSet presAssocID="{46FBF202-7212-4028-80B0-9C58C86E852F}" presName="parTxOnlySpace" presStyleCnt="0"/>
      <dgm:spPr/>
    </dgm:pt>
    <dgm:pt modelId="{BDFE505D-D8F6-46B2-91B9-087BAA582AC1}" type="pres">
      <dgm:prSet presAssocID="{180095FC-FE8A-41FF-9B3C-4C5FDD38E898}" presName="parTxOnly" presStyleLbl="node1" presStyleIdx="2" presStyleCnt="6">
        <dgm:presLayoutVars>
          <dgm:chMax val="0"/>
          <dgm:chPref val="0"/>
          <dgm:bulletEnabled val="1"/>
        </dgm:presLayoutVars>
      </dgm:prSet>
      <dgm:spPr>
        <a:xfrm>
          <a:off x="2661443" y="0"/>
          <a:ext cx="1476374" cy="443884"/>
        </a:xfrm>
        <a:prstGeom prst="chevron">
          <a:avLst/>
        </a:prstGeom>
      </dgm:spPr>
    </dgm:pt>
    <dgm:pt modelId="{269407F5-DAF9-4113-AD0F-B38BD977296A}" type="pres">
      <dgm:prSet presAssocID="{B7A92CD4-7E7C-4C3F-A411-C09CB7DE725A}" presName="parTxOnlySpace" presStyleCnt="0"/>
      <dgm:spPr/>
    </dgm:pt>
    <dgm:pt modelId="{0312DF8F-96C0-4607-9977-3B66E387E6B1}" type="pres">
      <dgm:prSet presAssocID="{1DF293FB-F105-42C4-94C0-50159C8695C6}" presName="parTxOnly" presStyleLbl="node1" presStyleIdx="3" presStyleCnt="6" custScaleX="138697">
        <dgm:presLayoutVars>
          <dgm:chMax val="0"/>
          <dgm:chPref val="0"/>
          <dgm:bulletEnabled val="1"/>
        </dgm:presLayoutVars>
      </dgm:prSet>
      <dgm:spPr>
        <a:xfrm>
          <a:off x="5318918" y="0"/>
          <a:ext cx="1476374" cy="443884"/>
        </a:xfrm>
        <a:prstGeom prst="chevron">
          <a:avLst/>
        </a:prstGeom>
      </dgm:spPr>
    </dgm:pt>
    <dgm:pt modelId="{DF1CDF1D-3301-4471-8CD2-6022C12D578D}" type="pres">
      <dgm:prSet presAssocID="{31A3A697-2FA2-4858-976F-86078DC00A99}" presName="parTxOnlySpace" presStyleCnt="0"/>
      <dgm:spPr/>
    </dgm:pt>
    <dgm:pt modelId="{813E015C-6EB0-4CD2-AAFB-96C494B427B0}" type="pres">
      <dgm:prSet presAssocID="{34307E7C-C1E7-41EF-84E9-94CB8E88F2C9}" presName="parTxOnly" presStyleLbl="node1" presStyleIdx="4" presStyleCnt="6">
        <dgm:presLayoutVars>
          <dgm:chMax val="0"/>
          <dgm:chPref val="0"/>
          <dgm:bulletEnabled val="1"/>
        </dgm:presLayoutVars>
      </dgm:prSet>
      <dgm:spPr>
        <a:xfrm>
          <a:off x="6647656" y="0"/>
          <a:ext cx="1476374" cy="443884"/>
        </a:xfrm>
        <a:prstGeom prst="chevron">
          <a:avLst/>
        </a:prstGeom>
      </dgm:spPr>
    </dgm:pt>
    <dgm:pt modelId="{87F3BB50-7EDD-4E3E-93EC-25ACA927E36F}" type="pres">
      <dgm:prSet presAssocID="{96F27A6C-1973-46F8-9BE1-EA57E2470EFA}" presName="parTxOnlySpace" presStyleCnt="0"/>
      <dgm:spPr/>
    </dgm:pt>
    <dgm:pt modelId="{422EC788-1758-4A9F-91B5-26DA9EC3418D}" type="pres">
      <dgm:prSet presAssocID="{37AC7D64-AD4A-4B0D-91B5-D19D00F1B153}" presName="parTxOnly" presStyleLbl="node1" presStyleIdx="5" presStyleCnt="6" custScaleX="117714">
        <dgm:presLayoutVars>
          <dgm:chMax val="0"/>
          <dgm:chPref val="0"/>
          <dgm:bulletEnabled val="1"/>
        </dgm:presLayoutVars>
      </dgm:prSet>
      <dgm:spPr/>
    </dgm:pt>
  </dgm:ptLst>
  <dgm:cxnLst>
    <dgm:cxn modelId="{06306B04-D36B-44C9-97F8-B2541D2B0F7D}" type="presOf" srcId="{180095FC-FE8A-41FF-9B3C-4C5FDD38E898}" destId="{BDFE505D-D8F6-46B2-91B9-087BAA582AC1}" srcOrd="0" destOrd="0" presId="urn:microsoft.com/office/officeart/2005/8/layout/chevron1"/>
    <dgm:cxn modelId="{DE778804-4E15-4EC1-9AB6-8DC698334398}" srcId="{2197D6A5-0135-449A-A403-7BBA37952BCB}" destId="{180095FC-FE8A-41FF-9B3C-4C5FDD38E898}" srcOrd="2" destOrd="0" parTransId="{EBE5F7A4-5C47-4876-8DAF-3B34C20F6860}" sibTransId="{B7A92CD4-7E7C-4C3F-A411-C09CB7DE725A}"/>
    <dgm:cxn modelId="{8FE4A51E-771C-434B-85B5-A703967EAD6A}" type="presOf" srcId="{1DF293FB-F105-42C4-94C0-50159C8695C6}" destId="{0312DF8F-96C0-4607-9977-3B66E387E6B1}" srcOrd="0" destOrd="0" presId="urn:microsoft.com/office/officeart/2005/8/layout/chevron1"/>
    <dgm:cxn modelId="{CA553426-1F41-423F-B870-6F44D2429AFC}" srcId="{2197D6A5-0135-449A-A403-7BBA37952BCB}" destId="{34307E7C-C1E7-41EF-84E9-94CB8E88F2C9}" srcOrd="4" destOrd="0" parTransId="{27624E7E-3919-4B00-B751-8D0568D4BD83}" sibTransId="{96F27A6C-1973-46F8-9BE1-EA57E2470EFA}"/>
    <dgm:cxn modelId="{772F5C32-E1E3-4E54-9D46-8A39BD037C08}" srcId="{2197D6A5-0135-449A-A403-7BBA37952BCB}" destId="{1DF293FB-F105-42C4-94C0-50159C8695C6}" srcOrd="3" destOrd="0" parTransId="{5990983E-F6A6-45E4-8877-53CDDDAB56C7}" sibTransId="{31A3A697-2FA2-4858-976F-86078DC00A99}"/>
    <dgm:cxn modelId="{D8363D34-53E2-4DAF-B3FC-698B2FE5798A}" type="presOf" srcId="{001EC906-3AB4-4C11-A164-CC1501A3EDD0}" destId="{598E7A6B-1A09-4C40-8C45-4B7BC0CD158D}" srcOrd="0" destOrd="0" presId="urn:microsoft.com/office/officeart/2005/8/layout/chevron1"/>
    <dgm:cxn modelId="{019C6B3A-A812-483D-BB08-9E5BC06BEE46}" type="presOf" srcId="{FFCEEF01-19FB-485C-AD1B-E295E83EDF86}" destId="{64687FEB-1D72-4E23-8E07-D3E7ECA54ACD}" srcOrd="0" destOrd="0" presId="urn:microsoft.com/office/officeart/2005/8/layout/chevron1"/>
    <dgm:cxn modelId="{EEF9C078-9EAF-46C7-A25C-6E683D1BD134}" srcId="{2197D6A5-0135-449A-A403-7BBA37952BCB}" destId="{001EC906-3AB4-4C11-A164-CC1501A3EDD0}" srcOrd="1" destOrd="0" parTransId="{84243AF7-0046-4374-8EDD-89CA7B71A1D9}" sibTransId="{46FBF202-7212-4028-80B0-9C58C86E852F}"/>
    <dgm:cxn modelId="{638EAEC0-99EB-40C4-9818-8236507CC395}" type="presOf" srcId="{2197D6A5-0135-449A-A403-7BBA37952BCB}" destId="{D55BC885-9004-4AC9-9EFF-B2DE097F9BF1}" srcOrd="0" destOrd="0" presId="urn:microsoft.com/office/officeart/2005/8/layout/chevron1"/>
    <dgm:cxn modelId="{D3CD7FC1-4039-4088-A7E9-F4E7A405B0E9}" srcId="{2197D6A5-0135-449A-A403-7BBA37952BCB}" destId="{37AC7D64-AD4A-4B0D-91B5-D19D00F1B153}" srcOrd="5" destOrd="0" parTransId="{C4F50384-332F-496F-8505-8F4032FB0F69}" sibTransId="{453E0D09-61F3-4547-8CBE-F3BBA965EBCB}"/>
    <dgm:cxn modelId="{49348FC6-8B2E-4AEF-B984-1CD7E30FBC83}" type="presOf" srcId="{34307E7C-C1E7-41EF-84E9-94CB8E88F2C9}" destId="{813E015C-6EB0-4CD2-AAFB-96C494B427B0}" srcOrd="0" destOrd="0" presId="urn:microsoft.com/office/officeart/2005/8/layout/chevron1"/>
    <dgm:cxn modelId="{C51F31CA-70D3-4F66-84A7-7ACC9D31D4DE}" type="presOf" srcId="{37AC7D64-AD4A-4B0D-91B5-D19D00F1B153}" destId="{422EC788-1758-4A9F-91B5-26DA9EC3418D}" srcOrd="0" destOrd="0" presId="urn:microsoft.com/office/officeart/2005/8/layout/chevron1"/>
    <dgm:cxn modelId="{C3C878FA-9180-4836-8717-092AC182FAD1}" srcId="{2197D6A5-0135-449A-A403-7BBA37952BCB}" destId="{FFCEEF01-19FB-485C-AD1B-E295E83EDF86}" srcOrd="0" destOrd="0" parTransId="{9ED20298-E91B-4F31-A251-C506C37F2A28}" sibTransId="{D1FB6791-7D83-49F4-9701-437FBED43A85}"/>
    <dgm:cxn modelId="{3BBDFDA5-9E72-4DFE-8B8E-BE7ED3B3A8AB}" type="presParOf" srcId="{D55BC885-9004-4AC9-9EFF-B2DE097F9BF1}" destId="{64687FEB-1D72-4E23-8E07-D3E7ECA54ACD}" srcOrd="0" destOrd="0" presId="urn:microsoft.com/office/officeart/2005/8/layout/chevron1"/>
    <dgm:cxn modelId="{360072BA-D4FB-4756-9588-D62D7DFAD787}" type="presParOf" srcId="{D55BC885-9004-4AC9-9EFF-B2DE097F9BF1}" destId="{41FE90A4-6A57-41DB-97DD-D5591104E3A3}" srcOrd="1" destOrd="0" presId="urn:microsoft.com/office/officeart/2005/8/layout/chevron1"/>
    <dgm:cxn modelId="{C8773C65-2C86-4D62-9267-2D216DA49F12}" type="presParOf" srcId="{D55BC885-9004-4AC9-9EFF-B2DE097F9BF1}" destId="{598E7A6B-1A09-4C40-8C45-4B7BC0CD158D}" srcOrd="2" destOrd="0" presId="urn:microsoft.com/office/officeart/2005/8/layout/chevron1"/>
    <dgm:cxn modelId="{10ADD1B2-693D-4BD1-8318-2516DAAF9C38}" type="presParOf" srcId="{D55BC885-9004-4AC9-9EFF-B2DE097F9BF1}" destId="{CDD88578-2983-4240-97B5-361F1BBCC3B0}" srcOrd="3" destOrd="0" presId="urn:microsoft.com/office/officeart/2005/8/layout/chevron1"/>
    <dgm:cxn modelId="{615956D3-A946-48E9-B122-E033B80EE92C}" type="presParOf" srcId="{D55BC885-9004-4AC9-9EFF-B2DE097F9BF1}" destId="{BDFE505D-D8F6-46B2-91B9-087BAA582AC1}" srcOrd="4" destOrd="0" presId="urn:microsoft.com/office/officeart/2005/8/layout/chevron1"/>
    <dgm:cxn modelId="{DB7BB56F-F658-4574-BCA9-6CC3B1AB7D7C}" type="presParOf" srcId="{D55BC885-9004-4AC9-9EFF-B2DE097F9BF1}" destId="{269407F5-DAF9-4113-AD0F-B38BD977296A}" srcOrd="5" destOrd="0" presId="urn:microsoft.com/office/officeart/2005/8/layout/chevron1"/>
    <dgm:cxn modelId="{7C9CC596-12E3-4BB8-BFDB-72235FFFD016}" type="presParOf" srcId="{D55BC885-9004-4AC9-9EFF-B2DE097F9BF1}" destId="{0312DF8F-96C0-4607-9977-3B66E387E6B1}" srcOrd="6" destOrd="0" presId="urn:microsoft.com/office/officeart/2005/8/layout/chevron1"/>
    <dgm:cxn modelId="{97C458D0-18E3-4785-935B-4C8CFE27B8AE}" type="presParOf" srcId="{D55BC885-9004-4AC9-9EFF-B2DE097F9BF1}" destId="{DF1CDF1D-3301-4471-8CD2-6022C12D578D}" srcOrd="7" destOrd="0" presId="urn:microsoft.com/office/officeart/2005/8/layout/chevron1"/>
    <dgm:cxn modelId="{4052E8C0-6815-48C8-A306-431D4C170BA1}" type="presParOf" srcId="{D55BC885-9004-4AC9-9EFF-B2DE097F9BF1}" destId="{813E015C-6EB0-4CD2-AAFB-96C494B427B0}" srcOrd="8" destOrd="0" presId="urn:microsoft.com/office/officeart/2005/8/layout/chevron1"/>
    <dgm:cxn modelId="{4DEE9B0B-E8C9-4CA2-9144-B46B2392092D}" type="presParOf" srcId="{D55BC885-9004-4AC9-9EFF-B2DE097F9BF1}" destId="{87F3BB50-7EDD-4E3E-93EC-25ACA927E36F}" srcOrd="9" destOrd="0" presId="urn:microsoft.com/office/officeart/2005/8/layout/chevron1"/>
    <dgm:cxn modelId="{EC6D66EC-78C4-4FFB-8AEB-19191279D938}" type="presParOf" srcId="{D55BC885-9004-4AC9-9EFF-B2DE097F9BF1}" destId="{422EC788-1758-4A9F-91B5-26DA9EC3418D}" srcOrd="10"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97D6A5-0135-449A-A403-7BBA37952BCB}" type="doc">
      <dgm:prSet loTypeId="urn:microsoft.com/office/officeart/2005/8/layout/chevron1" loCatId="process" qsTypeId="urn:microsoft.com/office/officeart/2005/8/quickstyle/simple1" qsCatId="simple" csTypeId="urn:microsoft.com/office/officeart/2005/8/colors/accent1_1" csCatId="accent1" phldr="1"/>
      <dgm:spPr/>
    </dgm:pt>
    <dgm:pt modelId="{FFCEEF01-19FB-485C-AD1B-E295E83EDF86}">
      <dgm:prSet phldrT="[Text]" custT="1"/>
      <dgm:spPr>
        <a:solidFill>
          <a:schemeClr val="bg1"/>
        </a:solidFill>
        <a:ln w="28575">
          <a:solidFill>
            <a:srgbClr val="EC1D23"/>
          </a:solidFill>
        </a:ln>
      </dgm:spPr>
      <dgm:t>
        <a:bodyPr/>
        <a:lstStyle/>
        <a:p>
          <a:r>
            <a:rPr lang="en-IN" sz="1400" b="1" dirty="0">
              <a:solidFill>
                <a:schemeClr val="tx1"/>
              </a:solidFill>
              <a:latin typeface="ArialRegular"/>
            </a:rPr>
            <a:t>Overview</a:t>
          </a:r>
        </a:p>
      </dgm:t>
    </dgm:pt>
    <dgm:pt modelId="{9ED20298-E91B-4F31-A251-C506C37F2A28}" type="parTrans" cxnId="{C3C878FA-9180-4836-8717-092AC182FAD1}">
      <dgm:prSet/>
      <dgm:spPr/>
      <dgm:t>
        <a:bodyPr/>
        <a:lstStyle/>
        <a:p>
          <a:endParaRPr lang="en-IN" sz="1400" b="1">
            <a:solidFill>
              <a:srgbClr val="ED1C23"/>
            </a:solidFill>
            <a:latin typeface="ArialRegular"/>
          </a:endParaRPr>
        </a:p>
      </dgm:t>
    </dgm:pt>
    <dgm:pt modelId="{D1FB6791-7D83-49F4-9701-437FBED43A85}" type="sibTrans" cxnId="{C3C878FA-9180-4836-8717-092AC182FAD1}">
      <dgm:prSet/>
      <dgm:spPr/>
      <dgm:t>
        <a:bodyPr/>
        <a:lstStyle/>
        <a:p>
          <a:endParaRPr lang="en-IN" sz="1400" b="1">
            <a:solidFill>
              <a:srgbClr val="ED1C23"/>
            </a:solidFill>
            <a:latin typeface="ArialRegular"/>
          </a:endParaRPr>
        </a:p>
      </dgm:t>
    </dgm:pt>
    <dgm:pt modelId="{1DF293FB-F105-42C4-94C0-50159C8695C6}">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kern="1200" dirty="0">
              <a:solidFill>
                <a:schemeClr val="tx1"/>
              </a:solidFill>
              <a:latin typeface="ArialRegular"/>
            </a:rPr>
            <a:t>Promotional Strategy</a:t>
          </a:r>
        </a:p>
      </dgm:t>
    </dgm:pt>
    <dgm:pt modelId="{5990983E-F6A6-45E4-8877-53CDDDAB56C7}" type="parTrans" cxnId="{772F5C32-E1E3-4E54-9D46-8A39BD037C08}">
      <dgm:prSet/>
      <dgm:spPr/>
      <dgm:t>
        <a:bodyPr/>
        <a:lstStyle/>
        <a:p>
          <a:endParaRPr lang="en-IN" sz="1400" b="1">
            <a:solidFill>
              <a:srgbClr val="ED1C23"/>
            </a:solidFill>
            <a:latin typeface="ArialRegular"/>
          </a:endParaRPr>
        </a:p>
      </dgm:t>
    </dgm:pt>
    <dgm:pt modelId="{31A3A697-2FA2-4858-976F-86078DC00A99}" type="sibTrans" cxnId="{772F5C32-E1E3-4E54-9D46-8A39BD037C08}">
      <dgm:prSet/>
      <dgm:spPr/>
      <dgm:t>
        <a:bodyPr/>
        <a:lstStyle/>
        <a:p>
          <a:endParaRPr lang="en-IN" sz="1400" b="1">
            <a:solidFill>
              <a:srgbClr val="ED1C23"/>
            </a:solidFill>
            <a:latin typeface="ArialRegular"/>
          </a:endParaRPr>
        </a:p>
      </dgm:t>
    </dgm:pt>
    <dgm:pt modelId="{34307E7C-C1E7-41EF-84E9-94CB8E88F2C9}">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gm:t>
    </dgm:pt>
    <dgm:pt modelId="{27624E7E-3919-4B00-B751-8D0568D4BD83}" type="parTrans" cxnId="{CA553426-1F41-423F-B870-6F44D2429AFC}">
      <dgm:prSet/>
      <dgm:spPr/>
      <dgm:t>
        <a:bodyPr/>
        <a:lstStyle/>
        <a:p>
          <a:endParaRPr lang="en-IN" sz="1400" b="1">
            <a:solidFill>
              <a:srgbClr val="ED1C23"/>
            </a:solidFill>
            <a:latin typeface="ArialRegular"/>
          </a:endParaRPr>
        </a:p>
      </dgm:t>
    </dgm:pt>
    <dgm:pt modelId="{96F27A6C-1973-46F8-9BE1-EA57E2470EFA}" type="sibTrans" cxnId="{CA553426-1F41-423F-B870-6F44D2429AFC}">
      <dgm:prSet/>
      <dgm:spPr/>
      <dgm:t>
        <a:bodyPr/>
        <a:lstStyle/>
        <a:p>
          <a:endParaRPr lang="en-IN" sz="1400" b="1">
            <a:solidFill>
              <a:srgbClr val="ED1C23"/>
            </a:solidFill>
            <a:latin typeface="ArialRegular"/>
          </a:endParaRPr>
        </a:p>
      </dgm:t>
    </dgm:pt>
    <dgm:pt modelId="{001EC906-3AB4-4C11-A164-CC1501A3EDD0}">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dirty="0">
              <a:solidFill>
                <a:schemeClr val="tx1"/>
              </a:solidFill>
              <a:latin typeface="ArialRegular"/>
              <a:ea typeface="+mn-ea"/>
              <a:cs typeface="+mn-cs"/>
            </a:rPr>
            <a:t>Market Research </a:t>
          </a:r>
          <a:endParaRPr lang="en-IN" sz="1400" b="1" dirty="0">
            <a:solidFill>
              <a:schemeClr val="tx1"/>
            </a:solidFill>
            <a:latin typeface="ArialRegular"/>
          </a:endParaRPr>
        </a:p>
      </dgm:t>
    </dgm:pt>
    <dgm:pt modelId="{84243AF7-0046-4374-8EDD-89CA7B71A1D9}" type="parTrans" cxnId="{EEF9C078-9EAF-46C7-A25C-6E683D1BD134}">
      <dgm:prSet/>
      <dgm:spPr/>
      <dgm:t>
        <a:bodyPr/>
        <a:lstStyle/>
        <a:p>
          <a:endParaRPr lang="en-IN" sz="1400" b="1">
            <a:solidFill>
              <a:srgbClr val="ED1C23"/>
            </a:solidFill>
            <a:latin typeface="ArialRegular"/>
          </a:endParaRPr>
        </a:p>
      </dgm:t>
    </dgm:pt>
    <dgm:pt modelId="{46FBF202-7212-4028-80B0-9C58C86E852F}" type="sibTrans" cxnId="{EEF9C078-9EAF-46C7-A25C-6E683D1BD134}">
      <dgm:prSet/>
      <dgm:spPr/>
      <dgm:t>
        <a:bodyPr/>
        <a:lstStyle/>
        <a:p>
          <a:endParaRPr lang="en-IN" sz="1400" b="1">
            <a:solidFill>
              <a:srgbClr val="ED1C23"/>
            </a:solidFill>
            <a:latin typeface="ArialRegular"/>
          </a:endParaRPr>
        </a:p>
      </dgm:t>
    </dgm:pt>
    <dgm:pt modelId="{180095FC-FE8A-41FF-9B3C-4C5FDD38E898}">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gm:t>
    </dgm:pt>
    <dgm:pt modelId="{EBE5F7A4-5C47-4876-8DAF-3B34C20F6860}" type="parTrans" cxnId="{DE778804-4E15-4EC1-9AB6-8DC698334398}">
      <dgm:prSet/>
      <dgm:spPr/>
      <dgm:t>
        <a:bodyPr/>
        <a:lstStyle/>
        <a:p>
          <a:endParaRPr lang="en-IN" sz="1400" b="1">
            <a:solidFill>
              <a:srgbClr val="ED1C23"/>
            </a:solidFill>
            <a:latin typeface="ArialRegular"/>
          </a:endParaRPr>
        </a:p>
      </dgm:t>
    </dgm:pt>
    <dgm:pt modelId="{B7A92CD4-7E7C-4C3F-A411-C09CB7DE725A}" type="sibTrans" cxnId="{DE778804-4E15-4EC1-9AB6-8DC698334398}">
      <dgm:prSet/>
      <dgm:spPr/>
      <dgm:t>
        <a:bodyPr/>
        <a:lstStyle/>
        <a:p>
          <a:endParaRPr lang="en-IN" sz="1400" b="1">
            <a:solidFill>
              <a:srgbClr val="ED1C23"/>
            </a:solidFill>
            <a:latin typeface="ArialRegular"/>
          </a:endParaRPr>
        </a:p>
      </dgm:t>
    </dgm:pt>
    <dgm:pt modelId="{37AC7D64-AD4A-4B0D-91B5-D19D00F1B153}">
      <dgm:prSet custT="1"/>
      <dgm:spPr>
        <a:solidFill>
          <a:schemeClr val="tx1"/>
        </a:solidFill>
        <a:ln w="28575">
          <a:solidFill>
            <a:srgbClr val="EC1D23"/>
          </a:solidFill>
        </a:ln>
      </dgm:spPr>
      <dgm:t>
        <a:bodyPr/>
        <a:lstStyle/>
        <a:p>
          <a:r>
            <a:rPr lang="en-IN" sz="1400" b="1" dirty="0">
              <a:solidFill>
                <a:schemeClr val="bg1"/>
              </a:solidFill>
              <a:latin typeface="ArialRegular"/>
            </a:rPr>
            <a:t>Global Expansion Framework</a:t>
          </a:r>
        </a:p>
      </dgm:t>
    </dgm:pt>
    <dgm:pt modelId="{C4F50384-332F-496F-8505-8F4032FB0F69}" type="parTrans" cxnId="{D3CD7FC1-4039-4088-A7E9-F4E7A405B0E9}">
      <dgm:prSet/>
      <dgm:spPr/>
      <dgm:t>
        <a:bodyPr/>
        <a:lstStyle/>
        <a:p>
          <a:endParaRPr lang="en-IN" sz="1400">
            <a:latin typeface="ArialRegular"/>
          </a:endParaRPr>
        </a:p>
      </dgm:t>
    </dgm:pt>
    <dgm:pt modelId="{453E0D09-61F3-4547-8CBE-F3BBA965EBCB}" type="sibTrans" cxnId="{D3CD7FC1-4039-4088-A7E9-F4E7A405B0E9}">
      <dgm:prSet/>
      <dgm:spPr/>
      <dgm:t>
        <a:bodyPr/>
        <a:lstStyle/>
        <a:p>
          <a:endParaRPr lang="en-IN" sz="1400">
            <a:latin typeface="ArialRegular"/>
          </a:endParaRPr>
        </a:p>
      </dgm:t>
    </dgm:pt>
    <dgm:pt modelId="{D55BC885-9004-4AC9-9EFF-B2DE097F9BF1}" type="pres">
      <dgm:prSet presAssocID="{2197D6A5-0135-449A-A403-7BBA37952BCB}" presName="Name0" presStyleCnt="0">
        <dgm:presLayoutVars>
          <dgm:dir/>
          <dgm:animLvl val="lvl"/>
          <dgm:resizeHandles val="exact"/>
        </dgm:presLayoutVars>
      </dgm:prSet>
      <dgm:spPr/>
    </dgm:pt>
    <dgm:pt modelId="{64687FEB-1D72-4E23-8E07-D3E7ECA54ACD}" type="pres">
      <dgm:prSet presAssocID="{FFCEEF01-19FB-485C-AD1B-E295E83EDF86}" presName="parTxOnly" presStyleLbl="node1" presStyleIdx="0" presStyleCnt="6" custLinFactX="-8389" custLinFactNeighborX="-100000" custLinFactNeighborY="-8108">
        <dgm:presLayoutVars>
          <dgm:chMax val="0"/>
          <dgm:chPref val="0"/>
          <dgm:bulletEnabled val="1"/>
        </dgm:presLayoutVars>
      </dgm:prSet>
      <dgm:spPr/>
    </dgm:pt>
    <dgm:pt modelId="{41FE90A4-6A57-41DB-97DD-D5591104E3A3}" type="pres">
      <dgm:prSet presAssocID="{D1FB6791-7D83-49F4-9701-437FBED43A85}" presName="parTxOnlySpace" presStyleCnt="0"/>
      <dgm:spPr/>
    </dgm:pt>
    <dgm:pt modelId="{598E7A6B-1A09-4C40-8C45-4B7BC0CD158D}" type="pres">
      <dgm:prSet presAssocID="{001EC906-3AB4-4C11-A164-CC1501A3EDD0}" presName="parTxOnly" presStyleLbl="node1" presStyleIdx="1" presStyleCnt="6">
        <dgm:presLayoutVars>
          <dgm:chMax val="0"/>
          <dgm:chPref val="0"/>
          <dgm:bulletEnabled val="1"/>
        </dgm:presLayoutVars>
      </dgm:prSet>
      <dgm:spPr>
        <a:xfrm>
          <a:off x="1332706" y="0"/>
          <a:ext cx="1476374" cy="443884"/>
        </a:xfrm>
        <a:prstGeom prst="chevron">
          <a:avLst/>
        </a:prstGeom>
      </dgm:spPr>
    </dgm:pt>
    <dgm:pt modelId="{CDD88578-2983-4240-97B5-361F1BBCC3B0}" type="pres">
      <dgm:prSet presAssocID="{46FBF202-7212-4028-80B0-9C58C86E852F}" presName="parTxOnlySpace" presStyleCnt="0"/>
      <dgm:spPr/>
    </dgm:pt>
    <dgm:pt modelId="{BDFE505D-D8F6-46B2-91B9-087BAA582AC1}" type="pres">
      <dgm:prSet presAssocID="{180095FC-FE8A-41FF-9B3C-4C5FDD38E898}" presName="parTxOnly" presStyleLbl="node1" presStyleIdx="2" presStyleCnt="6">
        <dgm:presLayoutVars>
          <dgm:chMax val="0"/>
          <dgm:chPref val="0"/>
          <dgm:bulletEnabled val="1"/>
        </dgm:presLayoutVars>
      </dgm:prSet>
      <dgm:spPr>
        <a:xfrm>
          <a:off x="2661443" y="0"/>
          <a:ext cx="1476374" cy="443884"/>
        </a:xfrm>
        <a:prstGeom prst="chevron">
          <a:avLst/>
        </a:prstGeom>
      </dgm:spPr>
    </dgm:pt>
    <dgm:pt modelId="{269407F5-DAF9-4113-AD0F-B38BD977296A}" type="pres">
      <dgm:prSet presAssocID="{B7A92CD4-7E7C-4C3F-A411-C09CB7DE725A}" presName="parTxOnlySpace" presStyleCnt="0"/>
      <dgm:spPr/>
    </dgm:pt>
    <dgm:pt modelId="{0312DF8F-96C0-4607-9977-3B66E387E6B1}" type="pres">
      <dgm:prSet presAssocID="{1DF293FB-F105-42C4-94C0-50159C8695C6}" presName="parTxOnly" presStyleLbl="node1" presStyleIdx="3" presStyleCnt="6" custScaleX="138697">
        <dgm:presLayoutVars>
          <dgm:chMax val="0"/>
          <dgm:chPref val="0"/>
          <dgm:bulletEnabled val="1"/>
        </dgm:presLayoutVars>
      </dgm:prSet>
      <dgm:spPr>
        <a:xfrm>
          <a:off x="5318918" y="0"/>
          <a:ext cx="1476374" cy="443884"/>
        </a:xfrm>
        <a:prstGeom prst="chevron">
          <a:avLst/>
        </a:prstGeom>
      </dgm:spPr>
    </dgm:pt>
    <dgm:pt modelId="{DF1CDF1D-3301-4471-8CD2-6022C12D578D}" type="pres">
      <dgm:prSet presAssocID="{31A3A697-2FA2-4858-976F-86078DC00A99}" presName="parTxOnlySpace" presStyleCnt="0"/>
      <dgm:spPr/>
    </dgm:pt>
    <dgm:pt modelId="{813E015C-6EB0-4CD2-AAFB-96C494B427B0}" type="pres">
      <dgm:prSet presAssocID="{34307E7C-C1E7-41EF-84E9-94CB8E88F2C9}" presName="parTxOnly" presStyleLbl="node1" presStyleIdx="4" presStyleCnt="6">
        <dgm:presLayoutVars>
          <dgm:chMax val="0"/>
          <dgm:chPref val="0"/>
          <dgm:bulletEnabled val="1"/>
        </dgm:presLayoutVars>
      </dgm:prSet>
      <dgm:spPr>
        <a:xfrm>
          <a:off x="6647656" y="0"/>
          <a:ext cx="1476374" cy="443884"/>
        </a:xfrm>
        <a:prstGeom prst="chevron">
          <a:avLst/>
        </a:prstGeom>
      </dgm:spPr>
    </dgm:pt>
    <dgm:pt modelId="{87F3BB50-7EDD-4E3E-93EC-25ACA927E36F}" type="pres">
      <dgm:prSet presAssocID="{96F27A6C-1973-46F8-9BE1-EA57E2470EFA}" presName="parTxOnlySpace" presStyleCnt="0"/>
      <dgm:spPr/>
    </dgm:pt>
    <dgm:pt modelId="{422EC788-1758-4A9F-91B5-26DA9EC3418D}" type="pres">
      <dgm:prSet presAssocID="{37AC7D64-AD4A-4B0D-91B5-D19D00F1B153}" presName="parTxOnly" presStyleLbl="node1" presStyleIdx="5" presStyleCnt="6" custScaleX="117714">
        <dgm:presLayoutVars>
          <dgm:chMax val="0"/>
          <dgm:chPref val="0"/>
          <dgm:bulletEnabled val="1"/>
        </dgm:presLayoutVars>
      </dgm:prSet>
      <dgm:spPr/>
    </dgm:pt>
  </dgm:ptLst>
  <dgm:cxnLst>
    <dgm:cxn modelId="{06306B04-D36B-44C9-97F8-B2541D2B0F7D}" type="presOf" srcId="{180095FC-FE8A-41FF-9B3C-4C5FDD38E898}" destId="{BDFE505D-D8F6-46B2-91B9-087BAA582AC1}" srcOrd="0" destOrd="0" presId="urn:microsoft.com/office/officeart/2005/8/layout/chevron1"/>
    <dgm:cxn modelId="{DE778804-4E15-4EC1-9AB6-8DC698334398}" srcId="{2197D6A5-0135-449A-A403-7BBA37952BCB}" destId="{180095FC-FE8A-41FF-9B3C-4C5FDD38E898}" srcOrd="2" destOrd="0" parTransId="{EBE5F7A4-5C47-4876-8DAF-3B34C20F6860}" sibTransId="{B7A92CD4-7E7C-4C3F-A411-C09CB7DE725A}"/>
    <dgm:cxn modelId="{8FE4A51E-771C-434B-85B5-A703967EAD6A}" type="presOf" srcId="{1DF293FB-F105-42C4-94C0-50159C8695C6}" destId="{0312DF8F-96C0-4607-9977-3B66E387E6B1}" srcOrd="0" destOrd="0" presId="urn:microsoft.com/office/officeart/2005/8/layout/chevron1"/>
    <dgm:cxn modelId="{CA553426-1F41-423F-B870-6F44D2429AFC}" srcId="{2197D6A5-0135-449A-A403-7BBA37952BCB}" destId="{34307E7C-C1E7-41EF-84E9-94CB8E88F2C9}" srcOrd="4" destOrd="0" parTransId="{27624E7E-3919-4B00-B751-8D0568D4BD83}" sibTransId="{96F27A6C-1973-46F8-9BE1-EA57E2470EFA}"/>
    <dgm:cxn modelId="{772F5C32-E1E3-4E54-9D46-8A39BD037C08}" srcId="{2197D6A5-0135-449A-A403-7BBA37952BCB}" destId="{1DF293FB-F105-42C4-94C0-50159C8695C6}" srcOrd="3" destOrd="0" parTransId="{5990983E-F6A6-45E4-8877-53CDDDAB56C7}" sibTransId="{31A3A697-2FA2-4858-976F-86078DC00A99}"/>
    <dgm:cxn modelId="{D8363D34-53E2-4DAF-B3FC-698B2FE5798A}" type="presOf" srcId="{001EC906-3AB4-4C11-A164-CC1501A3EDD0}" destId="{598E7A6B-1A09-4C40-8C45-4B7BC0CD158D}" srcOrd="0" destOrd="0" presId="urn:microsoft.com/office/officeart/2005/8/layout/chevron1"/>
    <dgm:cxn modelId="{019C6B3A-A812-483D-BB08-9E5BC06BEE46}" type="presOf" srcId="{FFCEEF01-19FB-485C-AD1B-E295E83EDF86}" destId="{64687FEB-1D72-4E23-8E07-D3E7ECA54ACD}" srcOrd="0" destOrd="0" presId="urn:microsoft.com/office/officeart/2005/8/layout/chevron1"/>
    <dgm:cxn modelId="{EEF9C078-9EAF-46C7-A25C-6E683D1BD134}" srcId="{2197D6A5-0135-449A-A403-7BBA37952BCB}" destId="{001EC906-3AB4-4C11-A164-CC1501A3EDD0}" srcOrd="1" destOrd="0" parTransId="{84243AF7-0046-4374-8EDD-89CA7B71A1D9}" sibTransId="{46FBF202-7212-4028-80B0-9C58C86E852F}"/>
    <dgm:cxn modelId="{638EAEC0-99EB-40C4-9818-8236507CC395}" type="presOf" srcId="{2197D6A5-0135-449A-A403-7BBA37952BCB}" destId="{D55BC885-9004-4AC9-9EFF-B2DE097F9BF1}" srcOrd="0" destOrd="0" presId="urn:microsoft.com/office/officeart/2005/8/layout/chevron1"/>
    <dgm:cxn modelId="{D3CD7FC1-4039-4088-A7E9-F4E7A405B0E9}" srcId="{2197D6A5-0135-449A-A403-7BBA37952BCB}" destId="{37AC7D64-AD4A-4B0D-91B5-D19D00F1B153}" srcOrd="5" destOrd="0" parTransId="{C4F50384-332F-496F-8505-8F4032FB0F69}" sibTransId="{453E0D09-61F3-4547-8CBE-F3BBA965EBCB}"/>
    <dgm:cxn modelId="{49348FC6-8B2E-4AEF-B984-1CD7E30FBC83}" type="presOf" srcId="{34307E7C-C1E7-41EF-84E9-94CB8E88F2C9}" destId="{813E015C-6EB0-4CD2-AAFB-96C494B427B0}" srcOrd="0" destOrd="0" presId="urn:microsoft.com/office/officeart/2005/8/layout/chevron1"/>
    <dgm:cxn modelId="{C51F31CA-70D3-4F66-84A7-7ACC9D31D4DE}" type="presOf" srcId="{37AC7D64-AD4A-4B0D-91B5-D19D00F1B153}" destId="{422EC788-1758-4A9F-91B5-26DA9EC3418D}" srcOrd="0" destOrd="0" presId="urn:microsoft.com/office/officeart/2005/8/layout/chevron1"/>
    <dgm:cxn modelId="{C3C878FA-9180-4836-8717-092AC182FAD1}" srcId="{2197D6A5-0135-449A-A403-7BBA37952BCB}" destId="{FFCEEF01-19FB-485C-AD1B-E295E83EDF86}" srcOrd="0" destOrd="0" parTransId="{9ED20298-E91B-4F31-A251-C506C37F2A28}" sibTransId="{D1FB6791-7D83-49F4-9701-437FBED43A85}"/>
    <dgm:cxn modelId="{3BBDFDA5-9E72-4DFE-8B8E-BE7ED3B3A8AB}" type="presParOf" srcId="{D55BC885-9004-4AC9-9EFF-B2DE097F9BF1}" destId="{64687FEB-1D72-4E23-8E07-D3E7ECA54ACD}" srcOrd="0" destOrd="0" presId="urn:microsoft.com/office/officeart/2005/8/layout/chevron1"/>
    <dgm:cxn modelId="{360072BA-D4FB-4756-9588-D62D7DFAD787}" type="presParOf" srcId="{D55BC885-9004-4AC9-9EFF-B2DE097F9BF1}" destId="{41FE90A4-6A57-41DB-97DD-D5591104E3A3}" srcOrd="1" destOrd="0" presId="urn:microsoft.com/office/officeart/2005/8/layout/chevron1"/>
    <dgm:cxn modelId="{C8773C65-2C86-4D62-9267-2D216DA49F12}" type="presParOf" srcId="{D55BC885-9004-4AC9-9EFF-B2DE097F9BF1}" destId="{598E7A6B-1A09-4C40-8C45-4B7BC0CD158D}" srcOrd="2" destOrd="0" presId="urn:microsoft.com/office/officeart/2005/8/layout/chevron1"/>
    <dgm:cxn modelId="{10ADD1B2-693D-4BD1-8318-2516DAAF9C38}" type="presParOf" srcId="{D55BC885-9004-4AC9-9EFF-B2DE097F9BF1}" destId="{CDD88578-2983-4240-97B5-361F1BBCC3B0}" srcOrd="3" destOrd="0" presId="urn:microsoft.com/office/officeart/2005/8/layout/chevron1"/>
    <dgm:cxn modelId="{615956D3-A946-48E9-B122-E033B80EE92C}" type="presParOf" srcId="{D55BC885-9004-4AC9-9EFF-B2DE097F9BF1}" destId="{BDFE505D-D8F6-46B2-91B9-087BAA582AC1}" srcOrd="4" destOrd="0" presId="urn:microsoft.com/office/officeart/2005/8/layout/chevron1"/>
    <dgm:cxn modelId="{DB7BB56F-F658-4574-BCA9-6CC3B1AB7D7C}" type="presParOf" srcId="{D55BC885-9004-4AC9-9EFF-B2DE097F9BF1}" destId="{269407F5-DAF9-4113-AD0F-B38BD977296A}" srcOrd="5" destOrd="0" presId="urn:microsoft.com/office/officeart/2005/8/layout/chevron1"/>
    <dgm:cxn modelId="{7C9CC596-12E3-4BB8-BFDB-72235FFFD016}" type="presParOf" srcId="{D55BC885-9004-4AC9-9EFF-B2DE097F9BF1}" destId="{0312DF8F-96C0-4607-9977-3B66E387E6B1}" srcOrd="6" destOrd="0" presId="urn:microsoft.com/office/officeart/2005/8/layout/chevron1"/>
    <dgm:cxn modelId="{97C458D0-18E3-4785-935B-4C8CFE27B8AE}" type="presParOf" srcId="{D55BC885-9004-4AC9-9EFF-B2DE097F9BF1}" destId="{DF1CDF1D-3301-4471-8CD2-6022C12D578D}" srcOrd="7" destOrd="0" presId="urn:microsoft.com/office/officeart/2005/8/layout/chevron1"/>
    <dgm:cxn modelId="{4052E8C0-6815-48C8-A306-431D4C170BA1}" type="presParOf" srcId="{D55BC885-9004-4AC9-9EFF-B2DE097F9BF1}" destId="{813E015C-6EB0-4CD2-AAFB-96C494B427B0}" srcOrd="8" destOrd="0" presId="urn:microsoft.com/office/officeart/2005/8/layout/chevron1"/>
    <dgm:cxn modelId="{4DEE9B0B-E8C9-4CA2-9144-B46B2392092D}" type="presParOf" srcId="{D55BC885-9004-4AC9-9EFF-B2DE097F9BF1}" destId="{87F3BB50-7EDD-4E3E-93EC-25ACA927E36F}" srcOrd="9" destOrd="0" presId="urn:microsoft.com/office/officeart/2005/8/layout/chevron1"/>
    <dgm:cxn modelId="{EC6D66EC-78C4-4FFB-8AEB-19191279D938}" type="presParOf" srcId="{D55BC885-9004-4AC9-9EFF-B2DE097F9BF1}" destId="{422EC788-1758-4A9F-91B5-26DA9EC3418D}" srcOrd="10" destOrd="0" presId="urn:microsoft.com/office/officeart/2005/8/layout/chevron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C912A0-34CF-44D8-AE5E-426158A7E95B}" type="doc">
      <dgm:prSet loTypeId="urn:microsoft.com/office/officeart/2005/8/layout/process5" loCatId="process" qsTypeId="urn:microsoft.com/office/officeart/2005/8/quickstyle/simple1" qsCatId="simple" csTypeId="urn:microsoft.com/office/officeart/2005/8/colors/accent0_1" csCatId="mainScheme" phldr="1"/>
      <dgm:spPr/>
      <dgm:t>
        <a:bodyPr/>
        <a:lstStyle/>
        <a:p>
          <a:endParaRPr lang="en-IN"/>
        </a:p>
      </dgm:t>
    </dgm:pt>
    <dgm:pt modelId="{78C24BFD-56ED-4CE8-A649-99EA3E50D36C}">
      <dgm:prSet phldrT="[Text]" custT="1"/>
      <dgm:spPr>
        <a:noFill/>
        <a:ln w="19050">
          <a:solidFill>
            <a:srgbClr val="EC1D23"/>
          </a:solidFill>
        </a:ln>
      </dgm:spPr>
      <dgm:t>
        <a:bodyPr/>
        <a:lstStyle/>
        <a:p>
          <a:r>
            <a:rPr lang="en-IN" sz="1400" b="1" dirty="0">
              <a:solidFill>
                <a:schemeClr val="tx1"/>
              </a:solidFill>
              <a:latin typeface="ArialRegular"/>
            </a:rPr>
            <a:t>Overview</a:t>
          </a:r>
        </a:p>
      </dgm:t>
    </dgm:pt>
    <dgm:pt modelId="{73AB4707-DFE5-4146-A457-5BD9CA7F6829}" type="parTrans" cxnId="{297C076C-120C-47B4-8A81-8948F092B16A}">
      <dgm:prSet/>
      <dgm:spPr/>
      <dgm:t>
        <a:bodyPr/>
        <a:lstStyle/>
        <a:p>
          <a:endParaRPr lang="en-IN" sz="1200" b="1">
            <a:solidFill>
              <a:srgbClr val="0753A2"/>
            </a:solidFill>
          </a:endParaRPr>
        </a:p>
      </dgm:t>
    </dgm:pt>
    <dgm:pt modelId="{9BDA1ED3-84E1-42C2-9A54-AC06452A5FA7}" type="sibTrans" cxnId="{297C076C-120C-47B4-8A81-8948F092B16A}">
      <dgm:prSet custT="1"/>
      <dgm:spPr>
        <a:solidFill>
          <a:srgbClr val="EC1D23"/>
        </a:solidFill>
      </dgm:spPr>
      <dgm:t>
        <a:bodyPr/>
        <a:lstStyle/>
        <a:p>
          <a:endParaRPr lang="en-IN" sz="1200" b="1">
            <a:solidFill>
              <a:srgbClr val="0753A2"/>
            </a:solidFill>
          </a:endParaRPr>
        </a:p>
      </dgm:t>
    </dgm:pt>
    <dgm:pt modelId="{27ED3BA1-6CC2-4F25-BC33-33B16E4CADA9}">
      <dgm:prSet phldrT="[Text]" custT="1"/>
      <dgm:spPr>
        <a:noFill/>
        <a:ln w="19050">
          <a:solidFill>
            <a:srgbClr val="EC1D23"/>
          </a:solidFill>
        </a:ln>
      </dgm:spPr>
      <dgm:t>
        <a:bodyPr/>
        <a:lstStyle/>
        <a:p>
          <a:r>
            <a:rPr lang="en-IN" sz="1400" b="1" dirty="0">
              <a:solidFill>
                <a:schemeClr val="tx1"/>
              </a:solidFill>
              <a:latin typeface="ArialRegular"/>
            </a:rPr>
            <a:t>Market Research</a:t>
          </a:r>
        </a:p>
      </dgm:t>
    </dgm:pt>
    <dgm:pt modelId="{4E506B4F-CCD9-422F-9BB9-879644DC1496}" type="parTrans" cxnId="{E4B4C6A0-E833-48B5-8611-4644AC7456FD}">
      <dgm:prSet/>
      <dgm:spPr/>
      <dgm:t>
        <a:bodyPr/>
        <a:lstStyle/>
        <a:p>
          <a:endParaRPr lang="en-IN" sz="1200" b="1">
            <a:solidFill>
              <a:srgbClr val="0753A2"/>
            </a:solidFill>
          </a:endParaRPr>
        </a:p>
      </dgm:t>
    </dgm:pt>
    <dgm:pt modelId="{B3C765D2-2D11-4826-A954-EA3CCFF261E8}" type="sibTrans" cxnId="{E4B4C6A0-E833-48B5-8611-4644AC7456FD}">
      <dgm:prSet custT="1"/>
      <dgm:spPr>
        <a:solidFill>
          <a:srgbClr val="EC1D23"/>
        </a:solidFill>
      </dgm:spPr>
      <dgm:t>
        <a:bodyPr/>
        <a:lstStyle/>
        <a:p>
          <a:endParaRPr lang="en-IN" sz="1200" b="1">
            <a:solidFill>
              <a:srgbClr val="0753A2"/>
            </a:solidFill>
          </a:endParaRPr>
        </a:p>
      </dgm:t>
    </dgm:pt>
    <dgm:pt modelId="{5AAEED18-EA75-4797-830B-7EEE07C0631B}">
      <dgm:prSet phldrT="[Text]" custT="1"/>
      <dgm:spPr>
        <a:noFill/>
        <a:ln w="19050">
          <a:solidFill>
            <a:srgbClr val="EC1D23"/>
          </a:solidFill>
        </a:ln>
      </dgm:spPr>
      <dgm:t>
        <a:bodyPr/>
        <a:lstStyle/>
        <a:p>
          <a:r>
            <a:rPr lang="en-IN" sz="1400" b="1" dirty="0">
              <a:solidFill>
                <a:schemeClr val="tx1"/>
              </a:solidFill>
              <a:latin typeface="ArialRegular"/>
            </a:rPr>
            <a:t>Positioning</a:t>
          </a:r>
        </a:p>
      </dgm:t>
    </dgm:pt>
    <dgm:pt modelId="{C4B69292-2BC7-43E4-B094-63F7917CD3DA}" type="parTrans" cxnId="{797423DD-491B-4E26-8B17-F18359CD53FB}">
      <dgm:prSet/>
      <dgm:spPr/>
      <dgm:t>
        <a:bodyPr/>
        <a:lstStyle/>
        <a:p>
          <a:endParaRPr lang="en-IN" sz="1200" b="1">
            <a:solidFill>
              <a:srgbClr val="0753A2"/>
            </a:solidFill>
          </a:endParaRPr>
        </a:p>
      </dgm:t>
    </dgm:pt>
    <dgm:pt modelId="{8B475423-FA36-4A81-A092-2C08D88E57DC}" type="sibTrans" cxnId="{797423DD-491B-4E26-8B17-F18359CD53FB}">
      <dgm:prSet custT="1"/>
      <dgm:spPr>
        <a:solidFill>
          <a:srgbClr val="EC1D23"/>
        </a:solidFill>
      </dgm:spPr>
      <dgm:t>
        <a:bodyPr/>
        <a:lstStyle/>
        <a:p>
          <a:endParaRPr lang="en-IN" sz="1200" b="1">
            <a:solidFill>
              <a:srgbClr val="0753A2"/>
            </a:solidFill>
          </a:endParaRPr>
        </a:p>
      </dgm:t>
    </dgm:pt>
    <dgm:pt modelId="{7845F3CB-88A1-4FE2-AD3F-81D5839B2AA1}">
      <dgm:prSet custT="1"/>
      <dgm:spPr>
        <a:noFill/>
        <a:ln w="19050">
          <a:solidFill>
            <a:srgbClr val="EC1D23"/>
          </a:solidFill>
        </a:ln>
      </dgm:spPr>
      <dgm:t>
        <a:bodyPr/>
        <a:lstStyle/>
        <a:p>
          <a:r>
            <a:rPr lang="en-IN" sz="1400" b="1" dirty="0">
              <a:solidFill>
                <a:schemeClr val="tx1"/>
              </a:solidFill>
              <a:latin typeface="ArialRegular"/>
            </a:rPr>
            <a:t>Global Expansion Framework</a:t>
          </a:r>
        </a:p>
      </dgm:t>
    </dgm:pt>
    <dgm:pt modelId="{8594D997-41A9-4B36-8917-A0603506E2D4}" type="parTrans" cxnId="{EA2496CA-DBD6-406C-85BD-2B81C88701A2}">
      <dgm:prSet/>
      <dgm:spPr/>
      <dgm:t>
        <a:bodyPr/>
        <a:lstStyle/>
        <a:p>
          <a:endParaRPr lang="en-IN" sz="1200" b="1">
            <a:solidFill>
              <a:srgbClr val="0753A2"/>
            </a:solidFill>
          </a:endParaRPr>
        </a:p>
      </dgm:t>
    </dgm:pt>
    <dgm:pt modelId="{502ED520-3395-4B80-8888-B370344B3903}" type="sibTrans" cxnId="{EA2496CA-DBD6-406C-85BD-2B81C88701A2}">
      <dgm:prSet custT="1"/>
      <dgm:spPr>
        <a:solidFill>
          <a:srgbClr val="FFC30C"/>
        </a:solidFill>
      </dgm:spPr>
      <dgm:t>
        <a:bodyPr/>
        <a:lstStyle/>
        <a:p>
          <a:endParaRPr lang="en-IN" sz="1200" b="1">
            <a:solidFill>
              <a:srgbClr val="0753A2"/>
            </a:solidFill>
          </a:endParaRPr>
        </a:p>
      </dgm:t>
    </dgm:pt>
    <dgm:pt modelId="{6D7C6F9A-D50E-46CA-9438-50F49FA7890B}">
      <dgm:prSet custT="1"/>
      <dgm:spPr>
        <a:noFill/>
        <a:ln w="19050">
          <a:solidFill>
            <a:srgbClr val="EC1D23"/>
          </a:solidFill>
        </a:ln>
      </dgm:spPr>
      <dgm:t>
        <a:bodyPr/>
        <a:lstStyle/>
        <a:p>
          <a:r>
            <a:rPr lang="en-IN" sz="1400" b="1" dirty="0">
              <a:solidFill>
                <a:schemeClr val="tx1"/>
              </a:solidFill>
              <a:latin typeface="ArialRegular"/>
            </a:rPr>
            <a:t>Promotional Strategy</a:t>
          </a:r>
        </a:p>
      </dgm:t>
    </dgm:pt>
    <dgm:pt modelId="{CC438D5D-2E21-4620-9CDC-54EF5D1728F0}" type="parTrans" cxnId="{155FFC5E-89A1-46FC-9279-2E8964FCE776}">
      <dgm:prSet/>
      <dgm:spPr/>
      <dgm:t>
        <a:bodyPr/>
        <a:lstStyle/>
        <a:p>
          <a:endParaRPr lang="en-IN" sz="1200" b="1">
            <a:solidFill>
              <a:srgbClr val="0753A2"/>
            </a:solidFill>
          </a:endParaRPr>
        </a:p>
      </dgm:t>
    </dgm:pt>
    <dgm:pt modelId="{96EF7782-0C95-43BA-BA82-B85BBE0C7587}" type="sibTrans" cxnId="{155FFC5E-89A1-46FC-9279-2E8964FCE776}">
      <dgm:prSet custT="1"/>
      <dgm:spPr>
        <a:solidFill>
          <a:srgbClr val="EC1D23"/>
        </a:solidFill>
      </dgm:spPr>
      <dgm:t>
        <a:bodyPr/>
        <a:lstStyle/>
        <a:p>
          <a:endParaRPr lang="en-IN" sz="1200" b="1">
            <a:solidFill>
              <a:srgbClr val="0753A2"/>
            </a:solidFill>
          </a:endParaRPr>
        </a:p>
      </dgm:t>
    </dgm:pt>
    <dgm:pt modelId="{61EC32CE-F848-4714-870B-CF3796F7EDC0}">
      <dgm:prSet custT="1"/>
      <dgm:spPr>
        <a:noFill/>
        <a:ln w="19050">
          <a:solidFill>
            <a:srgbClr val="EC1D23"/>
          </a:solidFill>
        </a:ln>
      </dgm:spPr>
      <dgm:t>
        <a:bodyPr/>
        <a:lstStyle/>
        <a:p>
          <a:r>
            <a:rPr lang="en-IN" sz="1400" b="1" dirty="0">
              <a:solidFill>
                <a:schemeClr val="tx1"/>
              </a:solidFill>
              <a:latin typeface="ArialRegular"/>
            </a:rPr>
            <a:t>Business Proposal</a:t>
          </a:r>
        </a:p>
      </dgm:t>
    </dgm:pt>
    <dgm:pt modelId="{6524E495-BBA8-408F-BB4B-F267DB886ECE}" type="parTrans" cxnId="{1BDD9F12-B5C9-4F1A-B1E5-1ED5B87D6371}">
      <dgm:prSet/>
      <dgm:spPr/>
      <dgm:t>
        <a:bodyPr/>
        <a:lstStyle/>
        <a:p>
          <a:endParaRPr lang="en-IN" sz="1200" b="1">
            <a:solidFill>
              <a:srgbClr val="0753A2"/>
            </a:solidFill>
          </a:endParaRPr>
        </a:p>
      </dgm:t>
    </dgm:pt>
    <dgm:pt modelId="{1D359B91-7290-4851-8148-3D7360E3AC2F}" type="sibTrans" cxnId="{1BDD9F12-B5C9-4F1A-B1E5-1ED5B87D6371}">
      <dgm:prSet custT="1"/>
      <dgm:spPr>
        <a:solidFill>
          <a:srgbClr val="EC1D23"/>
        </a:solidFill>
      </dgm:spPr>
      <dgm:t>
        <a:bodyPr/>
        <a:lstStyle/>
        <a:p>
          <a:endParaRPr lang="en-IN" sz="1200" b="1">
            <a:solidFill>
              <a:srgbClr val="0753A2"/>
            </a:solidFill>
          </a:endParaRPr>
        </a:p>
      </dgm:t>
    </dgm:pt>
    <dgm:pt modelId="{79C68E9D-1605-4747-9BDA-7D1E889CF243}" type="pres">
      <dgm:prSet presAssocID="{AAC912A0-34CF-44D8-AE5E-426158A7E95B}" presName="diagram" presStyleCnt="0">
        <dgm:presLayoutVars>
          <dgm:dir/>
          <dgm:resizeHandles val="exact"/>
        </dgm:presLayoutVars>
      </dgm:prSet>
      <dgm:spPr/>
    </dgm:pt>
    <dgm:pt modelId="{B4706FE7-7038-428C-BD70-A1BC3595B40B}" type="pres">
      <dgm:prSet presAssocID="{78C24BFD-56ED-4CE8-A649-99EA3E50D36C}" presName="node" presStyleLbl="node1" presStyleIdx="0" presStyleCnt="6" custScaleX="161119">
        <dgm:presLayoutVars>
          <dgm:bulletEnabled val="1"/>
        </dgm:presLayoutVars>
      </dgm:prSet>
      <dgm:spPr/>
    </dgm:pt>
    <dgm:pt modelId="{6B9A912D-052F-4F34-8873-A295F31C7701}" type="pres">
      <dgm:prSet presAssocID="{9BDA1ED3-84E1-42C2-9A54-AC06452A5FA7}" presName="sibTrans" presStyleLbl="sibTrans2D1" presStyleIdx="0" presStyleCnt="5"/>
      <dgm:spPr/>
    </dgm:pt>
    <dgm:pt modelId="{86723899-B3CF-4DEE-BDCA-A32552BD3277}" type="pres">
      <dgm:prSet presAssocID="{9BDA1ED3-84E1-42C2-9A54-AC06452A5FA7}" presName="connectorText" presStyleLbl="sibTrans2D1" presStyleIdx="0" presStyleCnt="5"/>
      <dgm:spPr/>
    </dgm:pt>
    <dgm:pt modelId="{50B1D89C-0DE2-42E8-9967-C0B6682DD062}" type="pres">
      <dgm:prSet presAssocID="{27ED3BA1-6CC2-4F25-BC33-33B16E4CADA9}" presName="node" presStyleLbl="node1" presStyleIdx="1" presStyleCnt="6" custScaleX="226036">
        <dgm:presLayoutVars>
          <dgm:bulletEnabled val="1"/>
        </dgm:presLayoutVars>
      </dgm:prSet>
      <dgm:spPr/>
    </dgm:pt>
    <dgm:pt modelId="{A96103C2-8DDB-4ABC-B1B5-F9CE3EEA2B59}" type="pres">
      <dgm:prSet presAssocID="{B3C765D2-2D11-4826-A954-EA3CCFF261E8}" presName="sibTrans" presStyleLbl="sibTrans2D1" presStyleIdx="1" presStyleCnt="5"/>
      <dgm:spPr/>
    </dgm:pt>
    <dgm:pt modelId="{F8561494-1E77-46F2-B3DA-406FCE40D58E}" type="pres">
      <dgm:prSet presAssocID="{B3C765D2-2D11-4826-A954-EA3CCFF261E8}" presName="connectorText" presStyleLbl="sibTrans2D1" presStyleIdx="1" presStyleCnt="5"/>
      <dgm:spPr/>
    </dgm:pt>
    <dgm:pt modelId="{A64DE29A-1654-4DC6-91B5-57C98E3E0844}" type="pres">
      <dgm:prSet presAssocID="{5AAEED18-EA75-4797-830B-7EEE07C0631B}" presName="node" presStyleLbl="node1" presStyleIdx="2" presStyleCnt="6" custScaleX="175026">
        <dgm:presLayoutVars>
          <dgm:bulletEnabled val="1"/>
        </dgm:presLayoutVars>
      </dgm:prSet>
      <dgm:spPr/>
    </dgm:pt>
    <dgm:pt modelId="{E6246255-5E9D-42BD-AE98-32B5798072D7}" type="pres">
      <dgm:prSet presAssocID="{8B475423-FA36-4A81-A092-2C08D88E57DC}" presName="sibTrans" presStyleLbl="sibTrans2D1" presStyleIdx="2" presStyleCnt="5"/>
      <dgm:spPr/>
    </dgm:pt>
    <dgm:pt modelId="{72469A60-A539-4283-B641-4744BCB1ED08}" type="pres">
      <dgm:prSet presAssocID="{8B475423-FA36-4A81-A092-2C08D88E57DC}" presName="connectorText" presStyleLbl="sibTrans2D1" presStyleIdx="2" presStyleCnt="5"/>
      <dgm:spPr/>
    </dgm:pt>
    <dgm:pt modelId="{2E0C5C8C-F28D-43A2-BEC4-C8A1A32F5EC7}" type="pres">
      <dgm:prSet presAssocID="{6D7C6F9A-D50E-46CA-9438-50F49FA7890B}" presName="node" presStyleLbl="node1" presStyleIdx="3" presStyleCnt="6" custScaleX="226036">
        <dgm:presLayoutVars>
          <dgm:bulletEnabled val="1"/>
        </dgm:presLayoutVars>
      </dgm:prSet>
      <dgm:spPr/>
    </dgm:pt>
    <dgm:pt modelId="{B42E2306-7C99-4D64-A56D-E4012FA4B8A9}" type="pres">
      <dgm:prSet presAssocID="{96EF7782-0C95-43BA-BA82-B85BBE0C7587}" presName="sibTrans" presStyleLbl="sibTrans2D1" presStyleIdx="3" presStyleCnt="5"/>
      <dgm:spPr/>
    </dgm:pt>
    <dgm:pt modelId="{6C869F6D-A59E-4ED9-8CEA-2B1037AC9268}" type="pres">
      <dgm:prSet presAssocID="{96EF7782-0C95-43BA-BA82-B85BBE0C7587}" presName="connectorText" presStyleLbl="sibTrans2D1" presStyleIdx="3" presStyleCnt="5"/>
      <dgm:spPr/>
    </dgm:pt>
    <dgm:pt modelId="{4B924B58-E5C2-41A1-9863-B1125BDFD90D}" type="pres">
      <dgm:prSet presAssocID="{61EC32CE-F848-4714-870B-CF3796F7EDC0}" presName="node" presStyleLbl="node1" presStyleIdx="4" presStyleCnt="6" custScaleX="226036">
        <dgm:presLayoutVars>
          <dgm:bulletEnabled val="1"/>
        </dgm:presLayoutVars>
      </dgm:prSet>
      <dgm:spPr/>
    </dgm:pt>
    <dgm:pt modelId="{B06366D0-64CD-4911-87BA-1F3B281D3001}" type="pres">
      <dgm:prSet presAssocID="{1D359B91-7290-4851-8148-3D7360E3AC2F}" presName="sibTrans" presStyleLbl="sibTrans2D1" presStyleIdx="4" presStyleCnt="5"/>
      <dgm:spPr/>
    </dgm:pt>
    <dgm:pt modelId="{9AE9497E-F417-4366-AD40-FB86E195AA83}" type="pres">
      <dgm:prSet presAssocID="{1D359B91-7290-4851-8148-3D7360E3AC2F}" presName="connectorText" presStyleLbl="sibTrans2D1" presStyleIdx="4" presStyleCnt="5"/>
      <dgm:spPr/>
    </dgm:pt>
    <dgm:pt modelId="{2B3D9C85-87DA-46FF-98E0-78955DDDD223}" type="pres">
      <dgm:prSet presAssocID="{7845F3CB-88A1-4FE2-AD3F-81D5839B2AA1}" presName="node" presStyleLbl="node1" presStyleIdx="5" presStyleCnt="6" custScaleX="226036">
        <dgm:presLayoutVars>
          <dgm:bulletEnabled val="1"/>
        </dgm:presLayoutVars>
      </dgm:prSet>
      <dgm:spPr/>
    </dgm:pt>
  </dgm:ptLst>
  <dgm:cxnLst>
    <dgm:cxn modelId="{08031E0E-C99B-4241-A1E9-60A722A58A98}" type="presOf" srcId="{B3C765D2-2D11-4826-A954-EA3CCFF261E8}" destId="{A96103C2-8DDB-4ABC-B1B5-F9CE3EEA2B59}" srcOrd="0" destOrd="0" presId="urn:microsoft.com/office/officeart/2005/8/layout/process5"/>
    <dgm:cxn modelId="{1BDD9F12-B5C9-4F1A-B1E5-1ED5B87D6371}" srcId="{AAC912A0-34CF-44D8-AE5E-426158A7E95B}" destId="{61EC32CE-F848-4714-870B-CF3796F7EDC0}" srcOrd="4" destOrd="0" parTransId="{6524E495-BBA8-408F-BB4B-F267DB886ECE}" sibTransId="{1D359B91-7290-4851-8148-3D7360E3AC2F}"/>
    <dgm:cxn modelId="{580ED51E-0CB5-490B-A8FE-7DCD485825B4}" type="presOf" srcId="{B3C765D2-2D11-4826-A954-EA3CCFF261E8}" destId="{F8561494-1E77-46F2-B3DA-406FCE40D58E}" srcOrd="1" destOrd="0" presId="urn:microsoft.com/office/officeart/2005/8/layout/process5"/>
    <dgm:cxn modelId="{4931F13E-88E5-439F-A694-36EE38677EB9}" type="presOf" srcId="{1D359B91-7290-4851-8148-3D7360E3AC2F}" destId="{B06366D0-64CD-4911-87BA-1F3B281D3001}" srcOrd="0" destOrd="0" presId="urn:microsoft.com/office/officeart/2005/8/layout/process5"/>
    <dgm:cxn modelId="{155FFC5E-89A1-46FC-9279-2E8964FCE776}" srcId="{AAC912A0-34CF-44D8-AE5E-426158A7E95B}" destId="{6D7C6F9A-D50E-46CA-9438-50F49FA7890B}" srcOrd="3" destOrd="0" parTransId="{CC438D5D-2E21-4620-9CDC-54EF5D1728F0}" sibTransId="{96EF7782-0C95-43BA-BA82-B85BBE0C7587}"/>
    <dgm:cxn modelId="{49706561-D774-4291-B641-E472481DA350}" type="presOf" srcId="{27ED3BA1-6CC2-4F25-BC33-33B16E4CADA9}" destId="{50B1D89C-0DE2-42E8-9967-C0B6682DD062}" srcOrd="0" destOrd="0" presId="urn:microsoft.com/office/officeart/2005/8/layout/process5"/>
    <dgm:cxn modelId="{7D5E3E42-00DC-40CF-8F44-71A2488ACA97}" type="presOf" srcId="{9BDA1ED3-84E1-42C2-9A54-AC06452A5FA7}" destId="{6B9A912D-052F-4F34-8873-A295F31C7701}" srcOrd="0" destOrd="0" presId="urn:microsoft.com/office/officeart/2005/8/layout/process5"/>
    <dgm:cxn modelId="{297C076C-120C-47B4-8A81-8948F092B16A}" srcId="{AAC912A0-34CF-44D8-AE5E-426158A7E95B}" destId="{78C24BFD-56ED-4CE8-A649-99EA3E50D36C}" srcOrd="0" destOrd="0" parTransId="{73AB4707-DFE5-4146-A457-5BD9CA7F6829}" sibTransId="{9BDA1ED3-84E1-42C2-9A54-AC06452A5FA7}"/>
    <dgm:cxn modelId="{0421E070-903E-46D4-82B3-EDE7CFC30409}" type="presOf" srcId="{61EC32CE-F848-4714-870B-CF3796F7EDC0}" destId="{4B924B58-E5C2-41A1-9863-B1125BDFD90D}" srcOrd="0" destOrd="0" presId="urn:microsoft.com/office/officeart/2005/8/layout/process5"/>
    <dgm:cxn modelId="{50F1A856-FD06-47F7-BCF7-4DA0A539FA76}" type="presOf" srcId="{AAC912A0-34CF-44D8-AE5E-426158A7E95B}" destId="{79C68E9D-1605-4747-9BDA-7D1E889CF243}" srcOrd="0" destOrd="0" presId="urn:microsoft.com/office/officeart/2005/8/layout/process5"/>
    <dgm:cxn modelId="{23F2E78A-B90C-4166-8080-D0B13C1AF701}" type="presOf" srcId="{96EF7782-0C95-43BA-BA82-B85BBE0C7587}" destId="{6C869F6D-A59E-4ED9-8CEA-2B1037AC9268}" srcOrd="1" destOrd="0" presId="urn:microsoft.com/office/officeart/2005/8/layout/process5"/>
    <dgm:cxn modelId="{04028C9B-0847-4A26-9F0C-C76D2A481552}" type="presOf" srcId="{1D359B91-7290-4851-8148-3D7360E3AC2F}" destId="{9AE9497E-F417-4366-AD40-FB86E195AA83}" srcOrd="1" destOrd="0" presId="urn:microsoft.com/office/officeart/2005/8/layout/process5"/>
    <dgm:cxn modelId="{E4B4C6A0-E833-48B5-8611-4644AC7456FD}" srcId="{AAC912A0-34CF-44D8-AE5E-426158A7E95B}" destId="{27ED3BA1-6CC2-4F25-BC33-33B16E4CADA9}" srcOrd="1" destOrd="0" parTransId="{4E506B4F-CCD9-422F-9BB9-879644DC1496}" sibTransId="{B3C765D2-2D11-4826-A954-EA3CCFF261E8}"/>
    <dgm:cxn modelId="{EFA013A6-8D09-4ABC-8CD4-B9BD06441062}" type="presOf" srcId="{8B475423-FA36-4A81-A092-2C08D88E57DC}" destId="{E6246255-5E9D-42BD-AE98-32B5798072D7}" srcOrd="0" destOrd="0" presId="urn:microsoft.com/office/officeart/2005/8/layout/process5"/>
    <dgm:cxn modelId="{433569B4-DAB2-4423-9CB9-8E91B3855B49}" type="presOf" srcId="{78C24BFD-56ED-4CE8-A649-99EA3E50D36C}" destId="{B4706FE7-7038-428C-BD70-A1BC3595B40B}" srcOrd="0" destOrd="0" presId="urn:microsoft.com/office/officeart/2005/8/layout/process5"/>
    <dgm:cxn modelId="{3D669CB6-3F4D-49A5-BA19-4C1FD3A173B9}" type="presOf" srcId="{5AAEED18-EA75-4797-830B-7EEE07C0631B}" destId="{A64DE29A-1654-4DC6-91B5-57C98E3E0844}" srcOrd="0" destOrd="0" presId="urn:microsoft.com/office/officeart/2005/8/layout/process5"/>
    <dgm:cxn modelId="{EA2496CA-DBD6-406C-85BD-2B81C88701A2}" srcId="{AAC912A0-34CF-44D8-AE5E-426158A7E95B}" destId="{7845F3CB-88A1-4FE2-AD3F-81D5839B2AA1}" srcOrd="5" destOrd="0" parTransId="{8594D997-41A9-4B36-8917-A0603506E2D4}" sibTransId="{502ED520-3395-4B80-8888-B370344B3903}"/>
    <dgm:cxn modelId="{7EF343D2-1BEA-46BC-B21C-82EC96D0684C}" type="presOf" srcId="{9BDA1ED3-84E1-42C2-9A54-AC06452A5FA7}" destId="{86723899-B3CF-4DEE-BDCA-A32552BD3277}" srcOrd="1" destOrd="0" presId="urn:microsoft.com/office/officeart/2005/8/layout/process5"/>
    <dgm:cxn modelId="{964C2ED8-35FF-4C27-990D-049198016B0A}" type="presOf" srcId="{6D7C6F9A-D50E-46CA-9438-50F49FA7890B}" destId="{2E0C5C8C-F28D-43A2-BEC4-C8A1A32F5EC7}" srcOrd="0" destOrd="0" presId="urn:microsoft.com/office/officeart/2005/8/layout/process5"/>
    <dgm:cxn modelId="{797423DD-491B-4E26-8B17-F18359CD53FB}" srcId="{AAC912A0-34CF-44D8-AE5E-426158A7E95B}" destId="{5AAEED18-EA75-4797-830B-7EEE07C0631B}" srcOrd="2" destOrd="0" parTransId="{C4B69292-2BC7-43E4-B094-63F7917CD3DA}" sibTransId="{8B475423-FA36-4A81-A092-2C08D88E57DC}"/>
    <dgm:cxn modelId="{B3B5E2ED-5ADC-435D-ABB7-0F5466AF4FBF}" type="presOf" srcId="{96EF7782-0C95-43BA-BA82-B85BBE0C7587}" destId="{B42E2306-7C99-4D64-A56D-E4012FA4B8A9}" srcOrd="0" destOrd="0" presId="urn:microsoft.com/office/officeart/2005/8/layout/process5"/>
    <dgm:cxn modelId="{A51CF5F9-16E2-4167-973B-538E19834849}" type="presOf" srcId="{7845F3CB-88A1-4FE2-AD3F-81D5839B2AA1}" destId="{2B3D9C85-87DA-46FF-98E0-78955DDDD223}" srcOrd="0" destOrd="0" presId="urn:microsoft.com/office/officeart/2005/8/layout/process5"/>
    <dgm:cxn modelId="{D0B502FD-D23F-47FC-94A0-C42BB7F82A1A}" type="presOf" srcId="{8B475423-FA36-4A81-A092-2C08D88E57DC}" destId="{72469A60-A539-4283-B641-4744BCB1ED08}" srcOrd="1" destOrd="0" presId="urn:microsoft.com/office/officeart/2005/8/layout/process5"/>
    <dgm:cxn modelId="{110677C3-A00A-4568-9D09-6D84D56B4DA3}" type="presParOf" srcId="{79C68E9D-1605-4747-9BDA-7D1E889CF243}" destId="{B4706FE7-7038-428C-BD70-A1BC3595B40B}" srcOrd="0" destOrd="0" presId="urn:microsoft.com/office/officeart/2005/8/layout/process5"/>
    <dgm:cxn modelId="{CECA5711-18C1-4D8D-9572-EBACE44373CC}" type="presParOf" srcId="{79C68E9D-1605-4747-9BDA-7D1E889CF243}" destId="{6B9A912D-052F-4F34-8873-A295F31C7701}" srcOrd="1" destOrd="0" presId="urn:microsoft.com/office/officeart/2005/8/layout/process5"/>
    <dgm:cxn modelId="{D5255133-E86A-404D-BF5B-73048BA66D29}" type="presParOf" srcId="{6B9A912D-052F-4F34-8873-A295F31C7701}" destId="{86723899-B3CF-4DEE-BDCA-A32552BD3277}" srcOrd="0" destOrd="0" presId="urn:microsoft.com/office/officeart/2005/8/layout/process5"/>
    <dgm:cxn modelId="{1CCC50D2-1235-4116-886D-F17FB284922E}" type="presParOf" srcId="{79C68E9D-1605-4747-9BDA-7D1E889CF243}" destId="{50B1D89C-0DE2-42E8-9967-C0B6682DD062}" srcOrd="2" destOrd="0" presId="urn:microsoft.com/office/officeart/2005/8/layout/process5"/>
    <dgm:cxn modelId="{0B6B927F-F0E5-4728-840B-B9DD19C9DA42}" type="presParOf" srcId="{79C68E9D-1605-4747-9BDA-7D1E889CF243}" destId="{A96103C2-8DDB-4ABC-B1B5-F9CE3EEA2B59}" srcOrd="3" destOrd="0" presId="urn:microsoft.com/office/officeart/2005/8/layout/process5"/>
    <dgm:cxn modelId="{EC93FA55-6D24-43AF-9D43-E3EDB2AD646B}" type="presParOf" srcId="{A96103C2-8DDB-4ABC-B1B5-F9CE3EEA2B59}" destId="{F8561494-1E77-46F2-B3DA-406FCE40D58E}" srcOrd="0" destOrd="0" presId="urn:microsoft.com/office/officeart/2005/8/layout/process5"/>
    <dgm:cxn modelId="{5CB1010D-1EB0-4D21-8A48-1F8BFD842FF8}" type="presParOf" srcId="{79C68E9D-1605-4747-9BDA-7D1E889CF243}" destId="{A64DE29A-1654-4DC6-91B5-57C98E3E0844}" srcOrd="4" destOrd="0" presId="urn:microsoft.com/office/officeart/2005/8/layout/process5"/>
    <dgm:cxn modelId="{764ED2F5-3717-4303-927E-3F412C7AEED0}" type="presParOf" srcId="{79C68E9D-1605-4747-9BDA-7D1E889CF243}" destId="{E6246255-5E9D-42BD-AE98-32B5798072D7}" srcOrd="5" destOrd="0" presId="urn:microsoft.com/office/officeart/2005/8/layout/process5"/>
    <dgm:cxn modelId="{9D48662E-1BA0-4021-9D8B-140A85A8F7D7}" type="presParOf" srcId="{E6246255-5E9D-42BD-AE98-32B5798072D7}" destId="{72469A60-A539-4283-B641-4744BCB1ED08}" srcOrd="0" destOrd="0" presId="urn:microsoft.com/office/officeart/2005/8/layout/process5"/>
    <dgm:cxn modelId="{7473A08C-58BA-40A7-A7E2-88181A0B9221}" type="presParOf" srcId="{79C68E9D-1605-4747-9BDA-7D1E889CF243}" destId="{2E0C5C8C-F28D-43A2-BEC4-C8A1A32F5EC7}" srcOrd="6" destOrd="0" presId="urn:microsoft.com/office/officeart/2005/8/layout/process5"/>
    <dgm:cxn modelId="{BFE22D57-BF56-4E94-A57C-4C8BAF2A3861}" type="presParOf" srcId="{79C68E9D-1605-4747-9BDA-7D1E889CF243}" destId="{B42E2306-7C99-4D64-A56D-E4012FA4B8A9}" srcOrd="7" destOrd="0" presId="urn:microsoft.com/office/officeart/2005/8/layout/process5"/>
    <dgm:cxn modelId="{8349F129-5606-4C11-8345-7E44C506D3AD}" type="presParOf" srcId="{B42E2306-7C99-4D64-A56D-E4012FA4B8A9}" destId="{6C869F6D-A59E-4ED9-8CEA-2B1037AC9268}" srcOrd="0" destOrd="0" presId="urn:microsoft.com/office/officeart/2005/8/layout/process5"/>
    <dgm:cxn modelId="{B8D1EE76-55DC-451C-9CAC-213197B44E42}" type="presParOf" srcId="{79C68E9D-1605-4747-9BDA-7D1E889CF243}" destId="{4B924B58-E5C2-41A1-9863-B1125BDFD90D}" srcOrd="8" destOrd="0" presId="urn:microsoft.com/office/officeart/2005/8/layout/process5"/>
    <dgm:cxn modelId="{BF078F93-02AB-438C-A9EB-C712EDD11290}" type="presParOf" srcId="{79C68E9D-1605-4747-9BDA-7D1E889CF243}" destId="{B06366D0-64CD-4911-87BA-1F3B281D3001}" srcOrd="9" destOrd="0" presId="urn:microsoft.com/office/officeart/2005/8/layout/process5"/>
    <dgm:cxn modelId="{BA9DFFD8-7B96-4559-AD90-E6542C0AB488}" type="presParOf" srcId="{B06366D0-64CD-4911-87BA-1F3B281D3001}" destId="{9AE9497E-F417-4366-AD40-FB86E195AA83}" srcOrd="0" destOrd="0" presId="urn:microsoft.com/office/officeart/2005/8/layout/process5"/>
    <dgm:cxn modelId="{6B98F159-131F-43B2-AB70-2D4D8ED2EDED}" type="presParOf" srcId="{79C68E9D-1605-4747-9BDA-7D1E889CF243}" destId="{2B3D9C85-87DA-46FF-98E0-78955DDDD223}" srcOrd="10"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D03DEE-81C7-496D-A9E6-4DBAD74B3A6D}" type="doc">
      <dgm:prSet loTypeId="urn:microsoft.com/office/officeart/2005/8/layout/chevron1" loCatId="process" qsTypeId="urn:microsoft.com/office/officeart/2005/8/quickstyle/simple1" qsCatId="simple" csTypeId="urn:microsoft.com/office/officeart/2005/8/colors/accent0_1" csCatId="mainScheme" phldr="1"/>
      <dgm:spPr/>
    </dgm:pt>
    <dgm:pt modelId="{E4DF3A10-EE92-466D-824A-A049ED663DF0}">
      <dgm:prSet phldrT="[Text]" custT="1"/>
      <dgm:spPr>
        <a:noFill/>
        <a:ln w="28575">
          <a:solidFill>
            <a:srgbClr val="EC1D23"/>
          </a:solidFill>
        </a:ln>
      </dgm:spPr>
      <dgm:t>
        <a:bodyPr/>
        <a:lstStyle/>
        <a:p>
          <a:r>
            <a:rPr lang="en-IN" sz="1400" b="1" dirty="0">
              <a:solidFill>
                <a:schemeClr val="tx1"/>
              </a:solidFill>
              <a:latin typeface="ArialRegular"/>
            </a:rPr>
            <a:t>Executive Summary</a:t>
          </a:r>
        </a:p>
      </dgm:t>
    </dgm:pt>
    <dgm:pt modelId="{F063B469-DDCD-4234-9BBC-D8966483751A}" type="parTrans" cxnId="{AE1AC21E-9B9B-47FC-A4BD-58A747C74741}">
      <dgm:prSet/>
      <dgm:spPr/>
      <dgm:t>
        <a:bodyPr/>
        <a:lstStyle/>
        <a:p>
          <a:endParaRPr lang="en-IN" sz="1200" b="1">
            <a:solidFill>
              <a:srgbClr val="0753A2"/>
            </a:solidFill>
            <a:latin typeface="ArialRegular"/>
          </a:endParaRPr>
        </a:p>
      </dgm:t>
    </dgm:pt>
    <dgm:pt modelId="{D11C9B88-5FEA-4559-A942-98AAF1DB5366}" type="sibTrans" cxnId="{AE1AC21E-9B9B-47FC-A4BD-58A747C74741}">
      <dgm:prSet/>
      <dgm:spPr/>
      <dgm:t>
        <a:bodyPr/>
        <a:lstStyle/>
        <a:p>
          <a:endParaRPr lang="en-IN" sz="1200" b="1">
            <a:solidFill>
              <a:srgbClr val="0753A2"/>
            </a:solidFill>
            <a:latin typeface="ArialRegular"/>
          </a:endParaRPr>
        </a:p>
      </dgm:t>
    </dgm:pt>
    <dgm:pt modelId="{5F7D9103-CDDC-4D0D-BA8E-3AE1AA13E90F}">
      <dgm:prSet phldrT="[Text]" custT="1"/>
      <dgm:spPr>
        <a:solidFill>
          <a:schemeClr val="tx1"/>
        </a:solidFill>
        <a:ln w="28575">
          <a:solidFill>
            <a:srgbClr val="EC1D23"/>
          </a:solidFill>
        </a:ln>
      </dgm:spPr>
      <dgm:t>
        <a:bodyPr/>
        <a:lstStyle/>
        <a:p>
          <a:r>
            <a:rPr lang="en-IN" sz="1400" b="1" dirty="0">
              <a:solidFill>
                <a:schemeClr val="bg1"/>
              </a:solidFill>
              <a:latin typeface="ArialRegular"/>
            </a:rPr>
            <a:t>Business Model Canvas</a:t>
          </a:r>
        </a:p>
      </dgm:t>
    </dgm:pt>
    <dgm:pt modelId="{F5B29BD1-110B-4EFA-B446-C5B7387B971F}" type="parTrans" cxnId="{459F7D35-C862-4746-9E34-EBFDD9B01D2C}">
      <dgm:prSet/>
      <dgm:spPr/>
      <dgm:t>
        <a:bodyPr/>
        <a:lstStyle/>
        <a:p>
          <a:endParaRPr lang="en-IN" sz="1200" b="1">
            <a:solidFill>
              <a:srgbClr val="0753A2"/>
            </a:solidFill>
            <a:latin typeface="ArialRegular"/>
          </a:endParaRPr>
        </a:p>
      </dgm:t>
    </dgm:pt>
    <dgm:pt modelId="{AE2AF054-44A6-491A-94B2-767CFBA6C794}" type="sibTrans" cxnId="{459F7D35-C862-4746-9E34-EBFDD9B01D2C}">
      <dgm:prSet/>
      <dgm:spPr/>
      <dgm:t>
        <a:bodyPr/>
        <a:lstStyle/>
        <a:p>
          <a:endParaRPr lang="en-IN" sz="1200" b="1">
            <a:solidFill>
              <a:srgbClr val="0753A2"/>
            </a:solidFill>
            <a:latin typeface="ArialRegular"/>
          </a:endParaRPr>
        </a:p>
      </dgm:t>
    </dgm:pt>
    <dgm:pt modelId="{60134B33-FD7E-4FE3-A6AC-E42AF4C01E27}" type="pres">
      <dgm:prSet presAssocID="{94D03DEE-81C7-496D-A9E6-4DBAD74B3A6D}" presName="Name0" presStyleCnt="0">
        <dgm:presLayoutVars>
          <dgm:dir/>
          <dgm:animLvl val="lvl"/>
          <dgm:resizeHandles val="exact"/>
        </dgm:presLayoutVars>
      </dgm:prSet>
      <dgm:spPr/>
    </dgm:pt>
    <dgm:pt modelId="{6616D154-CBD5-4C8B-A12B-1FC52A928157}" type="pres">
      <dgm:prSet presAssocID="{E4DF3A10-EE92-466D-824A-A049ED663DF0}" presName="parTxOnly" presStyleLbl="node1" presStyleIdx="0" presStyleCnt="2" custLinFactNeighborY="-27165">
        <dgm:presLayoutVars>
          <dgm:chMax val="0"/>
          <dgm:chPref val="0"/>
          <dgm:bulletEnabled val="1"/>
        </dgm:presLayoutVars>
      </dgm:prSet>
      <dgm:spPr/>
    </dgm:pt>
    <dgm:pt modelId="{767B989C-481E-42FA-9774-0D7E2AB2EBE0}" type="pres">
      <dgm:prSet presAssocID="{D11C9B88-5FEA-4559-A942-98AAF1DB5366}" presName="parTxOnlySpace" presStyleCnt="0"/>
      <dgm:spPr/>
    </dgm:pt>
    <dgm:pt modelId="{7E32A57B-113B-4961-B860-B2D904E1C933}" type="pres">
      <dgm:prSet presAssocID="{5F7D9103-CDDC-4D0D-BA8E-3AE1AA13E90F}" presName="parTxOnly" presStyleLbl="node1" presStyleIdx="1" presStyleCnt="2">
        <dgm:presLayoutVars>
          <dgm:chMax val="0"/>
          <dgm:chPref val="0"/>
          <dgm:bulletEnabled val="1"/>
        </dgm:presLayoutVars>
      </dgm:prSet>
      <dgm:spPr/>
    </dgm:pt>
  </dgm:ptLst>
  <dgm:cxnLst>
    <dgm:cxn modelId="{AE1AC21E-9B9B-47FC-A4BD-58A747C74741}" srcId="{94D03DEE-81C7-496D-A9E6-4DBAD74B3A6D}" destId="{E4DF3A10-EE92-466D-824A-A049ED663DF0}" srcOrd="0" destOrd="0" parTransId="{F063B469-DDCD-4234-9BBC-D8966483751A}" sibTransId="{D11C9B88-5FEA-4559-A942-98AAF1DB5366}"/>
    <dgm:cxn modelId="{459F7D35-C862-4746-9E34-EBFDD9B01D2C}" srcId="{94D03DEE-81C7-496D-A9E6-4DBAD74B3A6D}" destId="{5F7D9103-CDDC-4D0D-BA8E-3AE1AA13E90F}" srcOrd="1" destOrd="0" parTransId="{F5B29BD1-110B-4EFA-B446-C5B7387B971F}" sibTransId="{AE2AF054-44A6-491A-94B2-767CFBA6C794}"/>
    <dgm:cxn modelId="{7E830C6E-729D-4DA6-85C7-4D00FF68E42D}" type="presOf" srcId="{94D03DEE-81C7-496D-A9E6-4DBAD74B3A6D}" destId="{60134B33-FD7E-4FE3-A6AC-E42AF4C01E27}" srcOrd="0" destOrd="0" presId="urn:microsoft.com/office/officeart/2005/8/layout/chevron1"/>
    <dgm:cxn modelId="{646D2B79-ADEA-40CE-87A3-F536014CD9D9}" type="presOf" srcId="{E4DF3A10-EE92-466D-824A-A049ED663DF0}" destId="{6616D154-CBD5-4C8B-A12B-1FC52A928157}" srcOrd="0" destOrd="0" presId="urn:microsoft.com/office/officeart/2005/8/layout/chevron1"/>
    <dgm:cxn modelId="{335268CC-2EF3-47F4-B142-28B74B4326E8}" type="presOf" srcId="{5F7D9103-CDDC-4D0D-BA8E-3AE1AA13E90F}" destId="{7E32A57B-113B-4961-B860-B2D904E1C933}" srcOrd="0" destOrd="0" presId="urn:microsoft.com/office/officeart/2005/8/layout/chevron1"/>
    <dgm:cxn modelId="{4A5BEB53-ADAA-4EDF-8FB9-9640B305C28B}" type="presParOf" srcId="{60134B33-FD7E-4FE3-A6AC-E42AF4C01E27}" destId="{6616D154-CBD5-4C8B-A12B-1FC52A928157}" srcOrd="0" destOrd="0" presId="urn:microsoft.com/office/officeart/2005/8/layout/chevron1"/>
    <dgm:cxn modelId="{FB680996-6559-4663-86C2-1EDD69EA0910}" type="presParOf" srcId="{60134B33-FD7E-4FE3-A6AC-E42AF4C01E27}" destId="{767B989C-481E-42FA-9774-0D7E2AB2EBE0}" srcOrd="1" destOrd="0" presId="urn:microsoft.com/office/officeart/2005/8/layout/chevron1"/>
    <dgm:cxn modelId="{DDACCAC2-B042-411F-B6C7-79843A245635}" type="presParOf" srcId="{60134B33-FD7E-4FE3-A6AC-E42AF4C01E27}" destId="{7E32A57B-113B-4961-B860-B2D904E1C933}" srcOrd="2" destOrd="0" presId="urn:microsoft.com/office/officeart/2005/8/layout/chevron1"/>
  </dgm:cxnLst>
  <dgm:bg/>
  <dgm:whole>
    <a:ln w="28575">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97D6A5-0135-449A-A403-7BBA37952BCB}" type="doc">
      <dgm:prSet loTypeId="urn:microsoft.com/office/officeart/2005/8/layout/chevron1" loCatId="process" qsTypeId="urn:microsoft.com/office/officeart/2005/8/quickstyle/simple1" qsCatId="simple" csTypeId="urn:microsoft.com/office/officeart/2005/8/colors/accent1_1" csCatId="accent1" phldr="1"/>
      <dgm:spPr/>
    </dgm:pt>
    <dgm:pt modelId="{FFCEEF01-19FB-485C-AD1B-E295E83EDF86}">
      <dgm:prSet phldrT="[Text]" custT="1"/>
      <dgm:spPr>
        <a:solidFill>
          <a:schemeClr val="tx1"/>
        </a:solidFill>
        <a:ln w="28575">
          <a:solidFill>
            <a:srgbClr val="EC1D23"/>
          </a:solidFill>
        </a:ln>
      </dgm:spPr>
      <dgm:t>
        <a:bodyPr/>
        <a:lstStyle/>
        <a:p>
          <a:r>
            <a:rPr lang="en-IN" sz="1400" b="1" dirty="0">
              <a:solidFill>
                <a:schemeClr val="bg1"/>
              </a:solidFill>
              <a:latin typeface="ArialRegular"/>
            </a:rPr>
            <a:t>Overview</a:t>
          </a:r>
        </a:p>
      </dgm:t>
    </dgm:pt>
    <dgm:pt modelId="{9ED20298-E91B-4F31-A251-C506C37F2A28}" type="parTrans" cxnId="{C3C878FA-9180-4836-8717-092AC182FAD1}">
      <dgm:prSet/>
      <dgm:spPr/>
      <dgm:t>
        <a:bodyPr/>
        <a:lstStyle/>
        <a:p>
          <a:endParaRPr lang="en-IN" sz="1400" b="1">
            <a:solidFill>
              <a:srgbClr val="ED1C23"/>
            </a:solidFill>
            <a:latin typeface="ArialRegular"/>
          </a:endParaRPr>
        </a:p>
      </dgm:t>
    </dgm:pt>
    <dgm:pt modelId="{D1FB6791-7D83-49F4-9701-437FBED43A85}" type="sibTrans" cxnId="{C3C878FA-9180-4836-8717-092AC182FAD1}">
      <dgm:prSet/>
      <dgm:spPr/>
      <dgm:t>
        <a:bodyPr/>
        <a:lstStyle/>
        <a:p>
          <a:endParaRPr lang="en-IN" sz="1400" b="1">
            <a:solidFill>
              <a:srgbClr val="ED1C23"/>
            </a:solidFill>
            <a:latin typeface="ArialRegular"/>
          </a:endParaRPr>
        </a:p>
      </dgm:t>
    </dgm:pt>
    <dgm:pt modelId="{1DF293FB-F105-42C4-94C0-50159C8695C6}">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kern="1200" dirty="0">
              <a:solidFill>
                <a:schemeClr val="tx1"/>
              </a:solidFill>
              <a:latin typeface="ArialRegular"/>
            </a:rPr>
            <a:t>Promotional Strategy</a:t>
          </a:r>
        </a:p>
      </dgm:t>
    </dgm:pt>
    <dgm:pt modelId="{5990983E-F6A6-45E4-8877-53CDDDAB56C7}" type="parTrans" cxnId="{772F5C32-E1E3-4E54-9D46-8A39BD037C08}">
      <dgm:prSet/>
      <dgm:spPr/>
      <dgm:t>
        <a:bodyPr/>
        <a:lstStyle/>
        <a:p>
          <a:endParaRPr lang="en-IN" sz="1400" b="1">
            <a:solidFill>
              <a:srgbClr val="ED1C23"/>
            </a:solidFill>
            <a:latin typeface="ArialRegular"/>
          </a:endParaRPr>
        </a:p>
      </dgm:t>
    </dgm:pt>
    <dgm:pt modelId="{31A3A697-2FA2-4858-976F-86078DC00A99}" type="sibTrans" cxnId="{772F5C32-E1E3-4E54-9D46-8A39BD037C08}">
      <dgm:prSet/>
      <dgm:spPr/>
      <dgm:t>
        <a:bodyPr/>
        <a:lstStyle/>
        <a:p>
          <a:endParaRPr lang="en-IN" sz="1400" b="1">
            <a:solidFill>
              <a:srgbClr val="ED1C23"/>
            </a:solidFill>
            <a:latin typeface="ArialRegular"/>
          </a:endParaRPr>
        </a:p>
      </dgm:t>
    </dgm:pt>
    <dgm:pt modelId="{34307E7C-C1E7-41EF-84E9-94CB8E88F2C9}">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gm:t>
    </dgm:pt>
    <dgm:pt modelId="{27624E7E-3919-4B00-B751-8D0568D4BD83}" type="parTrans" cxnId="{CA553426-1F41-423F-B870-6F44D2429AFC}">
      <dgm:prSet/>
      <dgm:spPr/>
      <dgm:t>
        <a:bodyPr/>
        <a:lstStyle/>
        <a:p>
          <a:endParaRPr lang="en-IN" sz="1400" b="1">
            <a:solidFill>
              <a:srgbClr val="ED1C23"/>
            </a:solidFill>
            <a:latin typeface="ArialRegular"/>
          </a:endParaRPr>
        </a:p>
      </dgm:t>
    </dgm:pt>
    <dgm:pt modelId="{96F27A6C-1973-46F8-9BE1-EA57E2470EFA}" type="sibTrans" cxnId="{CA553426-1F41-423F-B870-6F44D2429AFC}">
      <dgm:prSet/>
      <dgm:spPr/>
      <dgm:t>
        <a:bodyPr/>
        <a:lstStyle/>
        <a:p>
          <a:endParaRPr lang="en-IN" sz="1400" b="1">
            <a:solidFill>
              <a:srgbClr val="ED1C23"/>
            </a:solidFill>
            <a:latin typeface="ArialRegular"/>
          </a:endParaRPr>
        </a:p>
      </dgm:t>
    </dgm:pt>
    <dgm:pt modelId="{001EC906-3AB4-4C11-A164-CC1501A3EDD0}">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dirty="0">
              <a:solidFill>
                <a:schemeClr val="tx1"/>
              </a:solidFill>
              <a:latin typeface="ArialRegular"/>
              <a:ea typeface="+mn-ea"/>
              <a:cs typeface="+mn-cs"/>
            </a:rPr>
            <a:t>Market Research </a:t>
          </a:r>
          <a:endParaRPr lang="en-IN" sz="1400" b="1" dirty="0">
            <a:solidFill>
              <a:schemeClr val="tx1"/>
            </a:solidFill>
            <a:latin typeface="ArialRegular"/>
          </a:endParaRPr>
        </a:p>
      </dgm:t>
    </dgm:pt>
    <dgm:pt modelId="{84243AF7-0046-4374-8EDD-89CA7B71A1D9}" type="parTrans" cxnId="{EEF9C078-9EAF-46C7-A25C-6E683D1BD134}">
      <dgm:prSet/>
      <dgm:spPr/>
      <dgm:t>
        <a:bodyPr/>
        <a:lstStyle/>
        <a:p>
          <a:endParaRPr lang="en-IN" sz="1400" b="1">
            <a:solidFill>
              <a:srgbClr val="ED1C23"/>
            </a:solidFill>
            <a:latin typeface="ArialRegular"/>
          </a:endParaRPr>
        </a:p>
      </dgm:t>
    </dgm:pt>
    <dgm:pt modelId="{46FBF202-7212-4028-80B0-9C58C86E852F}" type="sibTrans" cxnId="{EEF9C078-9EAF-46C7-A25C-6E683D1BD134}">
      <dgm:prSet/>
      <dgm:spPr/>
      <dgm:t>
        <a:bodyPr/>
        <a:lstStyle/>
        <a:p>
          <a:endParaRPr lang="en-IN" sz="1400" b="1">
            <a:solidFill>
              <a:srgbClr val="ED1C23"/>
            </a:solidFill>
            <a:latin typeface="ArialRegular"/>
          </a:endParaRPr>
        </a:p>
      </dgm:t>
    </dgm:pt>
    <dgm:pt modelId="{180095FC-FE8A-41FF-9B3C-4C5FDD38E898}">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gm:t>
    </dgm:pt>
    <dgm:pt modelId="{EBE5F7A4-5C47-4876-8DAF-3B34C20F6860}" type="parTrans" cxnId="{DE778804-4E15-4EC1-9AB6-8DC698334398}">
      <dgm:prSet/>
      <dgm:spPr/>
      <dgm:t>
        <a:bodyPr/>
        <a:lstStyle/>
        <a:p>
          <a:endParaRPr lang="en-IN" sz="1400" b="1">
            <a:solidFill>
              <a:srgbClr val="ED1C23"/>
            </a:solidFill>
            <a:latin typeface="ArialRegular"/>
          </a:endParaRPr>
        </a:p>
      </dgm:t>
    </dgm:pt>
    <dgm:pt modelId="{B7A92CD4-7E7C-4C3F-A411-C09CB7DE725A}" type="sibTrans" cxnId="{DE778804-4E15-4EC1-9AB6-8DC698334398}">
      <dgm:prSet/>
      <dgm:spPr/>
      <dgm:t>
        <a:bodyPr/>
        <a:lstStyle/>
        <a:p>
          <a:endParaRPr lang="en-IN" sz="1400" b="1">
            <a:solidFill>
              <a:srgbClr val="ED1C23"/>
            </a:solidFill>
            <a:latin typeface="ArialRegular"/>
          </a:endParaRPr>
        </a:p>
      </dgm:t>
    </dgm:pt>
    <dgm:pt modelId="{37AC7D64-AD4A-4B0D-91B5-D19D00F1B153}">
      <dgm:prSet custT="1"/>
      <dgm:spPr>
        <a:noFill/>
        <a:ln w="28575">
          <a:solidFill>
            <a:srgbClr val="EC1D23"/>
          </a:solidFill>
        </a:ln>
      </dgm:spPr>
      <dgm:t>
        <a:bodyPr/>
        <a:lstStyle/>
        <a:p>
          <a:r>
            <a:rPr lang="en-IN" sz="1400" b="1" dirty="0">
              <a:solidFill>
                <a:srgbClr val="000000"/>
              </a:solidFill>
              <a:latin typeface="ArialRegular"/>
            </a:rPr>
            <a:t>Global Expansion Framework</a:t>
          </a:r>
        </a:p>
      </dgm:t>
    </dgm:pt>
    <dgm:pt modelId="{C4F50384-332F-496F-8505-8F4032FB0F69}" type="parTrans" cxnId="{D3CD7FC1-4039-4088-A7E9-F4E7A405B0E9}">
      <dgm:prSet/>
      <dgm:spPr/>
      <dgm:t>
        <a:bodyPr/>
        <a:lstStyle/>
        <a:p>
          <a:endParaRPr lang="en-IN" sz="1400">
            <a:latin typeface="ArialRegular"/>
          </a:endParaRPr>
        </a:p>
      </dgm:t>
    </dgm:pt>
    <dgm:pt modelId="{453E0D09-61F3-4547-8CBE-F3BBA965EBCB}" type="sibTrans" cxnId="{D3CD7FC1-4039-4088-A7E9-F4E7A405B0E9}">
      <dgm:prSet/>
      <dgm:spPr/>
      <dgm:t>
        <a:bodyPr/>
        <a:lstStyle/>
        <a:p>
          <a:endParaRPr lang="en-IN" sz="1400">
            <a:latin typeface="ArialRegular"/>
          </a:endParaRPr>
        </a:p>
      </dgm:t>
    </dgm:pt>
    <dgm:pt modelId="{D55BC885-9004-4AC9-9EFF-B2DE097F9BF1}" type="pres">
      <dgm:prSet presAssocID="{2197D6A5-0135-449A-A403-7BBA37952BCB}" presName="Name0" presStyleCnt="0">
        <dgm:presLayoutVars>
          <dgm:dir/>
          <dgm:animLvl val="lvl"/>
          <dgm:resizeHandles val="exact"/>
        </dgm:presLayoutVars>
      </dgm:prSet>
      <dgm:spPr/>
    </dgm:pt>
    <dgm:pt modelId="{64687FEB-1D72-4E23-8E07-D3E7ECA54ACD}" type="pres">
      <dgm:prSet presAssocID="{FFCEEF01-19FB-485C-AD1B-E295E83EDF86}" presName="parTxOnly" presStyleLbl="node1" presStyleIdx="0" presStyleCnt="6" custLinFactX="-8389" custLinFactNeighborX="-100000" custLinFactNeighborY="-8108">
        <dgm:presLayoutVars>
          <dgm:chMax val="0"/>
          <dgm:chPref val="0"/>
          <dgm:bulletEnabled val="1"/>
        </dgm:presLayoutVars>
      </dgm:prSet>
      <dgm:spPr/>
    </dgm:pt>
    <dgm:pt modelId="{41FE90A4-6A57-41DB-97DD-D5591104E3A3}" type="pres">
      <dgm:prSet presAssocID="{D1FB6791-7D83-49F4-9701-437FBED43A85}" presName="parTxOnlySpace" presStyleCnt="0"/>
      <dgm:spPr/>
    </dgm:pt>
    <dgm:pt modelId="{598E7A6B-1A09-4C40-8C45-4B7BC0CD158D}" type="pres">
      <dgm:prSet presAssocID="{001EC906-3AB4-4C11-A164-CC1501A3EDD0}" presName="parTxOnly" presStyleLbl="node1" presStyleIdx="1" presStyleCnt="6">
        <dgm:presLayoutVars>
          <dgm:chMax val="0"/>
          <dgm:chPref val="0"/>
          <dgm:bulletEnabled val="1"/>
        </dgm:presLayoutVars>
      </dgm:prSet>
      <dgm:spPr>
        <a:xfrm>
          <a:off x="1332706" y="0"/>
          <a:ext cx="1476374" cy="443884"/>
        </a:xfrm>
        <a:prstGeom prst="chevron">
          <a:avLst/>
        </a:prstGeom>
      </dgm:spPr>
    </dgm:pt>
    <dgm:pt modelId="{CDD88578-2983-4240-97B5-361F1BBCC3B0}" type="pres">
      <dgm:prSet presAssocID="{46FBF202-7212-4028-80B0-9C58C86E852F}" presName="parTxOnlySpace" presStyleCnt="0"/>
      <dgm:spPr/>
    </dgm:pt>
    <dgm:pt modelId="{BDFE505D-D8F6-46B2-91B9-087BAA582AC1}" type="pres">
      <dgm:prSet presAssocID="{180095FC-FE8A-41FF-9B3C-4C5FDD38E898}" presName="parTxOnly" presStyleLbl="node1" presStyleIdx="2" presStyleCnt="6">
        <dgm:presLayoutVars>
          <dgm:chMax val="0"/>
          <dgm:chPref val="0"/>
          <dgm:bulletEnabled val="1"/>
        </dgm:presLayoutVars>
      </dgm:prSet>
      <dgm:spPr>
        <a:xfrm>
          <a:off x="2661443" y="0"/>
          <a:ext cx="1476374" cy="443884"/>
        </a:xfrm>
        <a:prstGeom prst="chevron">
          <a:avLst/>
        </a:prstGeom>
      </dgm:spPr>
    </dgm:pt>
    <dgm:pt modelId="{269407F5-DAF9-4113-AD0F-B38BD977296A}" type="pres">
      <dgm:prSet presAssocID="{B7A92CD4-7E7C-4C3F-A411-C09CB7DE725A}" presName="parTxOnlySpace" presStyleCnt="0"/>
      <dgm:spPr/>
    </dgm:pt>
    <dgm:pt modelId="{0312DF8F-96C0-4607-9977-3B66E387E6B1}" type="pres">
      <dgm:prSet presAssocID="{1DF293FB-F105-42C4-94C0-50159C8695C6}" presName="parTxOnly" presStyleLbl="node1" presStyleIdx="3" presStyleCnt="6" custScaleX="138697">
        <dgm:presLayoutVars>
          <dgm:chMax val="0"/>
          <dgm:chPref val="0"/>
          <dgm:bulletEnabled val="1"/>
        </dgm:presLayoutVars>
      </dgm:prSet>
      <dgm:spPr>
        <a:xfrm>
          <a:off x="5318918" y="0"/>
          <a:ext cx="1476374" cy="443884"/>
        </a:xfrm>
        <a:prstGeom prst="chevron">
          <a:avLst/>
        </a:prstGeom>
      </dgm:spPr>
    </dgm:pt>
    <dgm:pt modelId="{DF1CDF1D-3301-4471-8CD2-6022C12D578D}" type="pres">
      <dgm:prSet presAssocID="{31A3A697-2FA2-4858-976F-86078DC00A99}" presName="parTxOnlySpace" presStyleCnt="0"/>
      <dgm:spPr/>
    </dgm:pt>
    <dgm:pt modelId="{813E015C-6EB0-4CD2-AAFB-96C494B427B0}" type="pres">
      <dgm:prSet presAssocID="{34307E7C-C1E7-41EF-84E9-94CB8E88F2C9}" presName="parTxOnly" presStyleLbl="node1" presStyleIdx="4" presStyleCnt="6">
        <dgm:presLayoutVars>
          <dgm:chMax val="0"/>
          <dgm:chPref val="0"/>
          <dgm:bulletEnabled val="1"/>
        </dgm:presLayoutVars>
      </dgm:prSet>
      <dgm:spPr>
        <a:xfrm>
          <a:off x="6647656" y="0"/>
          <a:ext cx="1476374" cy="443884"/>
        </a:xfrm>
        <a:prstGeom prst="chevron">
          <a:avLst/>
        </a:prstGeom>
      </dgm:spPr>
    </dgm:pt>
    <dgm:pt modelId="{87F3BB50-7EDD-4E3E-93EC-25ACA927E36F}" type="pres">
      <dgm:prSet presAssocID="{96F27A6C-1973-46F8-9BE1-EA57E2470EFA}" presName="parTxOnlySpace" presStyleCnt="0"/>
      <dgm:spPr/>
    </dgm:pt>
    <dgm:pt modelId="{422EC788-1758-4A9F-91B5-26DA9EC3418D}" type="pres">
      <dgm:prSet presAssocID="{37AC7D64-AD4A-4B0D-91B5-D19D00F1B153}" presName="parTxOnly" presStyleLbl="node1" presStyleIdx="5" presStyleCnt="6" custScaleX="117714">
        <dgm:presLayoutVars>
          <dgm:chMax val="0"/>
          <dgm:chPref val="0"/>
          <dgm:bulletEnabled val="1"/>
        </dgm:presLayoutVars>
      </dgm:prSet>
      <dgm:spPr/>
    </dgm:pt>
  </dgm:ptLst>
  <dgm:cxnLst>
    <dgm:cxn modelId="{06306B04-D36B-44C9-97F8-B2541D2B0F7D}" type="presOf" srcId="{180095FC-FE8A-41FF-9B3C-4C5FDD38E898}" destId="{BDFE505D-D8F6-46B2-91B9-087BAA582AC1}" srcOrd="0" destOrd="0" presId="urn:microsoft.com/office/officeart/2005/8/layout/chevron1"/>
    <dgm:cxn modelId="{DE778804-4E15-4EC1-9AB6-8DC698334398}" srcId="{2197D6A5-0135-449A-A403-7BBA37952BCB}" destId="{180095FC-FE8A-41FF-9B3C-4C5FDD38E898}" srcOrd="2" destOrd="0" parTransId="{EBE5F7A4-5C47-4876-8DAF-3B34C20F6860}" sibTransId="{B7A92CD4-7E7C-4C3F-A411-C09CB7DE725A}"/>
    <dgm:cxn modelId="{8FE4A51E-771C-434B-85B5-A703967EAD6A}" type="presOf" srcId="{1DF293FB-F105-42C4-94C0-50159C8695C6}" destId="{0312DF8F-96C0-4607-9977-3B66E387E6B1}" srcOrd="0" destOrd="0" presId="urn:microsoft.com/office/officeart/2005/8/layout/chevron1"/>
    <dgm:cxn modelId="{CA553426-1F41-423F-B870-6F44D2429AFC}" srcId="{2197D6A5-0135-449A-A403-7BBA37952BCB}" destId="{34307E7C-C1E7-41EF-84E9-94CB8E88F2C9}" srcOrd="4" destOrd="0" parTransId="{27624E7E-3919-4B00-B751-8D0568D4BD83}" sibTransId="{96F27A6C-1973-46F8-9BE1-EA57E2470EFA}"/>
    <dgm:cxn modelId="{772F5C32-E1E3-4E54-9D46-8A39BD037C08}" srcId="{2197D6A5-0135-449A-A403-7BBA37952BCB}" destId="{1DF293FB-F105-42C4-94C0-50159C8695C6}" srcOrd="3" destOrd="0" parTransId="{5990983E-F6A6-45E4-8877-53CDDDAB56C7}" sibTransId="{31A3A697-2FA2-4858-976F-86078DC00A99}"/>
    <dgm:cxn modelId="{D8363D34-53E2-4DAF-B3FC-698B2FE5798A}" type="presOf" srcId="{001EC906-3AB4-4C11-A164-CC1501A3EDD0}" destId="{598E7A6B-1A09-4C40-8C45-4B7BC0CD158D}" srcOrd="0" destOrd="0" presId="urn:microsoft.com/office/officeart/2005/8/layout/chevron1"/>
    <dgm:cxn modelId="{019C6B3A-A812-483D-BB08-9E5BC06BEE46}" type="presOf" srcId="{FFCEEF01-19FB-485C-AD1B-E295E83EDF86}" destId="{64687FEB-1D72-4E23-8E07-D3E7ECA54ACD}" srcOrd="0" destOrd="0" presId="urn:microsoft.com/office/officeart/2005/8/layout/chevron1"/>
    <dgm:cxn modelId="{EEF9C078-9EAF-46C7-A25C-6E683D1BD134}" srcId="{2197D6A5-0135-449A-A403-7BBA37952BCB}" destId="{001EC906-3AB4-4C11-A164-CC1501A3EDD0}" srcOrd="1" destOrd="0" parTransId="{84243AF7-0046-4374-8EDD-89CA7B71A1D9}" sibTransId="{46FBF202-7212-4028-80B0-9C58C86E852F}"/>
    <dgm:cxn modelId="{638EAEC0-99EB-40C4-9818-8236507CC395}" type="presOf" srcId="{2197D6A5-0135-449A-A403-7BBA37952BCB}" destId="{D55BC885-9004-4AC9-9EFF-B2DE097F9BF1}" srcOrd="0" destOrd="0" presId="urn:microsoft.com/office/officeart/2005/8/layout/chevron1"/>
    <dgm:cxn modelId="{D3CD7FC1-4039-4088-A7E9-F4E7A405B0E9}" srcId="{2197D6A5-0135-449A-A403-7BBA37952BCB}" destId="{37AC7D64-AD4A-4B0D-91B5-D19D00F1B153}" srcOrd="5" destOrd="0" parTransId="{C4F50384-332F-496F-8505-8F4032FB0F69}" sibTransId="{453E0D09-61F3-4547-8CBE-F3BBA965EBCB}"/>
    <dgm:cxn modelId="{49348FC6-8B2E-4AEF-B984-1CD7E30FBC83}" type="presOf" srcId="{34307E7C-C1E7-41EF-84E9-94CB8E88F2C9}" destId="{813E015C-6EB0-4CD2-AAFB-96C494B427B0}" srcOrd="0" destOrd="0" presId="urn:microsoft.com/office/officeart/2005/8/layout/chevron1"/>
    <dgm:cxn modelId="{C51F31CA-70D3-4F66-84A7-7ACC9D31D4DE}" type="presOf" srcId="{37AC7D64-AD4A-4B0D-91B5-D19D00F1B153}" destId="{422EC788-1758-4A9F-91B5-26DA9EC3418D}" srcOrd="0" destOrd="0" presId="urn:microsoft.com/office/officeart/2005/8/layout/chevron1"/>
    <dgm:cxn modelId="{C3C878FA-9180-4836-8717-092AC182FAD1}" srcId="{2197D6A5-0135-449A-A403-7BBA37952BCB}" destId="{FFCEEF01-19FB-485C-AD1B-E295E83EDF86}" srcOrd="0" destOrd="0" parTransId="{9ED20298-E91B-4F31-A251-C506C37F2A28}" sibTransId="{D1FB6791-7D83-49F4-9701-437FBED43A85}"/>
    <dgm:cxn modelId="{3BBDFDA5-9E72-4DFE-8B8E-BE7ED3B3A8AB}" type="presParOf" srcId="{D55BC885-9004-4AC9-9EFF-B2DE097F9BF1}" destId="{64687FEB-1D72-4E23-8E07-D3E7ECA54ACD}" srcOrd="0" destOrd="0" presId="urn:microsoft.com/office/officeart/2005/8/layout/chevron1"/>
    <dgm:cxn modelId="{360072BA-D4FB-4756-9588-D62D7DFAD787}" type="presParOf" srcId="{D55BC885-9004-4AC9-9EFF-B2DE097F9BF1}" destId="{41FE90A4-6A57-41DB-97DD-D5591104E3A3}" srcOrd="1" destOrd="0" presId="urn:microsoft.com/office/officeart/2005/8/layout/chevron1"/>
    <dgm:cxn modelId="{C8773C65-2C86-4D62-9267-2D216DA49F12}" type="presParOf" srcId="{D55BC885-9004-4AC9-9EFF-B2DE097F9BF1}" destId="{598E7A6B-1A09-4C40-8C45-4B7BC0CD158D}" srcOrd="2" destOrd="0" presId="urn:microsoft.com/office/officeart/2005/8/layout/chevron1"/>
    <dgm:cxn modelId="{10ADD1B2-693D-4BD1-8318-2516DAAF9C38}" type="presParOf" srcId="{D55BC885-9004-4AC9-9EFF-B2DE097F9BF1}" destId="{CDD88578-2983-4240-97B5-361F1BBCC3B0}" srcOrd="3" destOrd="0" presId="urn:microsoft.com/office/officeart/2005/8/layout/chevron1"/>
    <dgm:cxn modelId="{615956D3-A946-48E9-B122-E033B80EE92C}" type="presParOf" srcId="{D55BC885-9004-4AC9-9EFF-B2DE097F9BF1}" destId="{BDFE505D-D8F6-46B2-91B9-087BAA582AC1}" srcOrd="4" destOrd="0" presId="urn:microsoft.com/office/officeart/2005/8/layout/chevron1"/>
    <dgm:cxn modelId="{DB7BB56F-F658-4574-BCA9-6CC3B1AB7D7C}" type="presParOf" srcId="{D55BC885-9004-4AC9-9EFF-B2DE097F9BF1}" destId="{269407F5-DAF9-4113-AD0F-B38BD977296A}" srcOrd="5" destOrd="0" presId="urn:microsoft.com/office/officeart/2005/8/layout/chevron1"/>
    <dgm:cxn modelId="{7C9CC596-12E3-4BB8-BFDB-72235FFFD016}" type="presParOf" srcId="{D55BC885-9004-4AC9-9EFF-B2DE097F9BF1}" destId="{0312DF8F-96C0-4607-9977-3B66E387E6B1}" srcOrd="6" destOrd="0" presId="urn:microsoft.com/office/officeart/2005/8/layout/chevron1"/>
    <dgm:cxn modelId="{97C458D0-18E3-4785-935B-4C8CFE27B8AE}" type="presParOf" srcId="{D55BC885-9004-4AC9-9EFF-B2DE097F9BF1}" destId="{DF1CDF1D-3301-4471-8CD2-6022C12D578D}" srcOrd="7" destOrd="0" presId="urn:microsoft.com/office/officeart/2005/8/layout/chevron1"/>
    <dgm:cxn modelId="{4052E8C0-6815-48C8-A306-431D4C170BA1}" type="presParOf" srcId="{D55BC885-9004-4AC9-9EFF-B2DE097F9BF1}" destId="{813E015C-6EB0-4CD2-AAFB-96C494B427B0}" srcOrd="8" destOrd="0" presId="urn:microsoft.com/office/officeart/2005/8/layout/chevron1"/>
    <dgm:cxn modelId="{4DEE9B0B-E8C9-4CA2-9144-B46B2392092D}" type="presParOf" srcId="{D55BC885-9004-4AC9-9EFF-B2DE097F9BF1}" destId="{87F3BB50-7EDD-4E3E-93EC-25ACA927E36F}" srcOrd="9" destOrd="0" presId="urn:microsoft.com/office/officeart/2005/8/layout/chevron1"/>
    <dgm:cxn modelId="{EC6D66EC-78C4-4FFB-8AEB-19191279D938}" type="presParOf" srcId="{D55BC885-9004-4AC9-9EFF-B2DE097F9BF1}" destId="{422EC788-1758-4A9F-91B5-26DA9EC3418D}" srcOrd="10"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97D6A5-0135-449A-A403-7BBA37952BCB}" type="doc">
      <dgm:prSet loTypeId="urn:microsoft.com/office/officeart/2005/8/layout/chevron1" loCatId="process" qsTypeId="urn:microsoft.com/office/officeart/2005/8/quickstyle/simple1" qsCatId="simple" csTypeId="urn:microsoft.com/office/officeart/2005/8/colors/accent1_1" csCatId="accent1" phldr="1"/>
      <dgm:spPr/>
    </dgm:pt>
    <dgm:pt modelId="{FFCEEF01-19FB-485C-AD1B-E295E83EDF86}">
      <dgm:prSet phldrT="[Text]" custT="1"/>
      <dgm:spPr>
        <a:solidFill>
          <a:schemeClr val="bg1"/>
        </a:solidFill>
        <a:ln w="28575">
          <a:solidFill>
            <a:srgbClr val="EC1D23"/>
          </a:solidFill>
        </a:ln>
      </dgm:spPr>
      <dgm:t>
        <a:bodyPr/>
        <a:lstStyle/>
        <a:p>
          <a:r>
            <a:rPr lang="en-IN" sz="1400" b="1" dirty="0">
              <a:solidFill>
                <a:schemeClr val="tx1"/>
              </a:solidFill>
              <a:latin typeface="ArialRegular"/>
            </a:rPr>
            <a:t>Overview</a:t>
          </a:r>
        </a:p>
      </dgm:t>
    </dgm:pt>
    <dgm:pt modelId="{9ED20298-E91B-4F31-A251-C506C37F2A28}" type="parTrans" cxnId="{C3C878FA-9180-4836-8717-092AC182FAD1}">
      <dgm:prSet/>
      <dgm:spPr/>
      <dgm:t>
        <a:bodyPr/>
        <a:lstStyle/>
        <a:p>
          <a:endParaRPr lang="en-IN" sz="1400" b="1">
            <a:solidFill>
              <a:srgbClr val="ED1C23"/>
            </a:solidFill>
            <a:latin typeface="ArialRegular"/>
          </a:endParaRPr>
        </a:p>
      </dgm:t>
    </dgm:pt>
    <dgm:pt modelId="{D1FB6791-7D83-49F4-9701-437FBED43A85}" type="sibTrans" cxnId="{C3C878FA-9180-4836-8717-092AC182FAD1}">
      <dgm:prSet/>
      <dgm:spPr/>
      <dgm:t>
        <a:bodyPr/>
        <a:lstStyle/>
        <a:p>
          <a:endParaRPr lang="en-IN" sz="1400" b="1">
            <a:solidFill>
              <a:srgbClr val="ED1C23"/>
            </a:solidFill>
            <a:latin typeface="ArialRegular"/>
          </a:endParaRPr>
        </a:p>
      </dgm:t>
    </dgm:pt>
    <dgm:pt modelId="{1DF293FB-F105-42C4-94C0-50159C8695C6}">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kern="1200" dirty="0">
              <a:solidFill>
                <a:schemeClr val="tx1"/>
              </a:solidFill>
              <a:latin typeface="ArialRegular"/>
            </a:rPr>
            <a:t>Promotional Strategy</a:t>
          </a:r>
        </a:p>
      </dgm:t>
    </dgm:pt>
    <dgm:pt modelId="{5990983E-F6A6-45E4-8877-53CDDDAB56C7}" type="parTrans" cxnId="{772F5C32-E1E3-4E54-9D46-8A39BD037C08}">
      <dgm:prSet/>
      <dgm:spPr/>
      <dgm:t>
        <a:bodyPr/>
        <a:lstStyle/>
        <a:p>
          <a:endParaRPr lang="en-IN" sz="1400" b="1">
            <a:solidFill>
              <a:srgbClr val="ED1C23"/>
            </a:solidFill>
            <a:latin typeface="ArialRegular"/>
          </a:endParaRPr>
        </a:p>
      </dgm:t>
    </dgm:pt>
    <dgm:pt modelId="{31A3A697-2FA2-4858-976F-86078DC00A99}" type="sibTrans" cxnId="{772F5C32-E1E3-4E54-9D46-8A39BD037C08}">
      <dgm:prSet/>
      <dgm:spPr/>
      <dgm:t>
        <a:bodyPr/>
        <a:lstStyle/>
        <a:p>
          <a:endParaRPr lang="en-IN" sz="1400" b="1">
            <a:solidFill>
              <a:srgbClr val="ED1C23"/>
            </a:solidFill>
            <a:latin typeface="ArialRegular"/>
          </a:endParaRPr>
        </a:p>
      </dgm:t>
    </dgm:pt>
    <dgm:pt modelId="{34307E7C-C1E7-41EF-84E9-94CB8E88F2C9}">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gm:t>
    </dgm:pt>
    <dgm:pt modelId="{27624E7E-3919-4B00-B751-8D0568D4BD83}" type="parTrans" cxnId="{CA553426-1F41-423F-B870-6F44D2429AFC}">
      <dgm:prSet/>
      <dgm:spPr/>
      <dgm:t>
        <a:bodyPr/>
        <a:lstStyle/>
        <a:p>
          <a:endParaRPr lang="en-IN" sz="1400" b="1">
            <a:solidFill>
              <a:srgbClr val="ED1C23"/>
            </a:solidFill>
            <a:latin typeface="ArialRegular"/>
          </a:endParaRPr>
        </a:p>
      </dgm:t>
    </dgm:pt>
    <dgm:pt modelId="{96F27A6C-1973-46F8-9BE1-EA57E2470EFA}" type="sibTrans" cxnId="{CA553426-1F41-423F-B870-6F44D2429AFC}">
      <dgm:prSet/>
      <dgm:spPr/>
      <dgm:t>
        <a:bodyPr/>
        <a:lstStyle/>
        <a:p>
          <a:endParaRPr lang="en-IN" sz="1400" b="1">
            <a:solidFill>
              <a:srgbClr val="ED1C23"/>
            </a:solidFill>
            <a:latin typeface="ArialRegular"/>
          </a:endParaRPr>
        </a:p>
      </dgm:t>
    </dgm:pt>
    <dgm:pt modelId="{001EC906-3AB4-4C11-A164-CC1501A3EDD0}">
      <dgm:prSet phldrT="[Text]" custT="1"/>
      <dgm:spPr>
        <a:solidFill>
          <a:schemeClr val="tx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dirty="0">
              <a:solidFill>
                <a:schemeClr val="bg1"/>
              </a:solidFill>
              <a:latin typeface="ArialRegular"/>
              <a:ea typeface="+mn-ea"/>
              <a:cs typeface="+mn-cs"/>
            </a:rPr>
            <a:t>Market Research </a:t>
          </a:r>
          <a:endParaRPr lang="en-IN" sz="1400" b="1" dirty="0">
            <a:solidFill>
              <a:schemeClr val="bg1"/>
            </a:solidFill>
            <a:latin typeface="ArialRegular"/>
          </a:endParaRPr>
        </a:p>
      </dgm:t>
    </dgm:pt>
    <dgm:pt modelId="{84243AF7-0046-4374-8EDD-89CA7B71A1D9}" type="parTrans" cxnId="{EEF9C078-9EAF-46C7-A25C-6E683D1BD134}">
      <dgm:prSet/>
      <dgm:spPr/>
      <dgm:t>
        <a:bodyPr/>
        <a:lstStyle/>
        <a:p>
          <a:endParaRPr lang="en-IN" sz="1400" b="1">
            <a:solidFill>
              <a:srgbClr val="ED1C23"/>
            </a:solidFill>
            <a:latin typeface="ArialRegular"/>
          </a:endParaRPr>
        </a:p>
      </dgm:t>
    </dgm:pt>
    <dgm:pt modelId="{46FBF202-7212-4028-80B0-9C58C86E852F}" type="sibTrans" cxnId="{EEF9C078-9EAF-46C7-A25C-6E683D1BD134}">
      <dgm:prSet/>
      <dgm:spPr/>
      <dgm:t>
        <a:bodyPr/>
        <a:lstStyle/>
        <a:p>
          <a:endParaRPr lang="en-IN" sz="1400" b="1">
            <a:solidFill>
              <a:srgbClr val="ED1C23"/>
            </a:solidFill>
            <a:latin typeface="ArialRegular"/>
          </a:endParaRPr>
        </a:p>
      </dgm:t>
    </dgm:pt>
    <dgm:pt modelId="{180095FC-FE8A-41FF-9B3C-4C5FDD38E898}">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gm:t>
    </dgm:pt>
    <dgm:pt modelId="{EBE5F7A4-5C47-4876-8DAF-3B34C20F6860}" type="parTrans" cxnId="{DE778804-4E15-4EC1-9AB6-8DC698334398}">
      <dgm:prSet/>
      <dgm:spPr/>
      <dgm:t>
        <a:bodyPr/>
        <a:lstStyle/>
        <a:p>
          <a:endParaRPr lang="en-IN" sz="1400" b="1">
            <a:solidFill>
              <a:srgbClr val="ED1C23"/>
            </a:solidFill>
            <a:latin typeface="ArialRegular"/>
          </a:endParaRPr>
        </a:p>
      </dgm:t>
    </dgm:pt>
    <dgm:pt modelId="{B7A92CD4-7E7C-4C3F-A411-C09CB7DE725A}" type="sibTrans" cxnId="{DE778804-4E15-4EC1-9AB6-8DC698334398}">
      <dgm:prSet/>
      <dgm:spPr/>
      <dgm:t>
        <a:bodyPr/>
        <a:lstStyle/>
        <a:p>
          <a:endParaRPr lang="en-IN" sz="1400" b="1">
            <a:solidFill>
              <a:srgbClr val="ED1C23"/>
            </a:solidFill>
            <a:latin typeface="ArialRegular"/>
          </a:endParaRPr>
        </a:p>
      </dgm:t>
    </dgm:pt>
    <dgm:pt modelId="{37AC7D64-AD4A-4B0D-91B5-D19D00F1B153}">
      <dgm:prSet custT="1"/>
      <dgm:spPr>
        <a:noFill/>
        <a:ln w="28575">
          <a:solidFill>
            <a:srgbClr val="EC1D23"/>
          </a:solidFill>
        </a:ln>
      </dgm:spPr>
      <dgm:t>
        <a:bodyPr/>
        <a:lstStyle/>
        <a:p>
          <a:r>
            <a:rPr lang="en-IN" sz="1400" b="1" dirty="0">
              <a:solidFill>
                <a:srgbClr val="000000"/>
              </a:solidFill>
              <a:latin typeface="ArialRegular"/>
            </a:rPr>
            <a:t>Global Expansion Framework</a:t>
          </a:r>
        </a:p>
      </dgm:t>
    </dgm:pt>
    <dgm:pt modelId="{C4F50384-332F-496F-8505-8F4032FB0F69}" type="parTrans" cxnId="{D3CD7FC1-4039-4088-A7E9-F4E7A405B0E9}">
      <dgm:prSet/>
      <dgm:spPr/>
      <dgm:t>
        <a:bodyPr/>
        <a:lstStyle/>
        <a:p>
          <a:endParaRPr lang="en-IN" sz="1400">
            <a:latin typeface="ArialRegular"/>
          </a:endParaRPr>
        </a:p>
      </dgm:t>
    </dgm:pt>
    <dgm:pt modelId="{453E0D09-61F3-4547-8CBE-F3BBA965EBCB}" type="sibTrans" cxnId="{D3CD7FC1-4039-4088-A7E9-F4E7A405B0E9}">
      <dgm:prSet/>
      <dgm:spPr/>
      <dgm:t>
        <a:bodyPr/>
        <a:lstStyle/>
        <a:p>
          <a:endParaRPr lang="en-IN" sz="1400">
            <a:latin typeface="ArialRegular"/>
          </a:endParaRPr>
        </a:p>
      </dgm:t>
    </dgm:pt>
    <dgm:pt modelId="{D55BC885-9004-4AC9-9EFF-B2DE097F9BF1}" type="pres">
      <dgm:prSet presAssocID="{2197D6A5-0135-449A-A403-7BBA37952BCB}" presName="Name0" presStyleCnt="0">
        <dgm:presLayoutVars>
          <dgm:dir/>
          <dgm:animLvl val="lvl"/>
          <dgm:resizeHandles val="exact"/>
        </dgm:presLayoutVars>
      </dgm:prSet>
      <dgm:spPr/>
    </dgm:pt>
    <dgm:pt modelId="{64687FEB-1D72-4E23-8E07-D3E7ECA54ACD}" type="pres">
      <dgm:prSet presAssocID="{FFCEEF01-19FB-485C-AD1B-E295E83EDF86}" presName="parTxOnly" presStyleLbl="node1" presStyleIdx="0" presStyleCnt="6" custLinFactX="-8389" custLinFactNeighborX="-100000" custLinFactNeighborY="-8108">
        <dgm:presLayoutVars>
          <dgm:chMax val="0"/>
          <dgm:chPref val="0"/>
          <dgm:bulletEnabled val="1"/>
        </dgm:presLayoutVars>
      </dgm:prSet>
      <dgm:spPr/>
    </dgm:pt>
    <dgm:pt modelId="{41FE90A4-6A57-41DB-97DD-D5591104E3A3}" type="pres">
      <dgm:prSet presAssocID="{D1FB6791-7D83-49F4-9701-437FBED43A85}" presName="parTxOnlySpace" presStyleCnt="0"/>
      <dgm:spPr/>
    </dgm:pt>
    <dgm:pt modelId="{598E7A6B-1A09-4C40-8C45-4B7BC0CD158D}" type="pres">
      <dgm:prSet presAssocID="{001EC906-3AB4-4C11-A164-CC1501A3EDD0}" presName="parTxOnly" presStyleLbl="node1" presStyleIdx="1" presStyleCnt="6">
        <dgm:presLayoutVars>
          <dgm:chMax val="0"/>
          <dgm:chPref val="0"/>
          <dgm:bulletEnabled val="1"/>
        </dgm:presLayoutVars>
      </dgm:prSet>
      <dgm:spPr>
        <a:xfrm>
          <a:off x="1332706" y="0"/>
          <a:ext cx="1476374" cy="443884"/>
        </a:xfrm>
        <a:prstGeom prst="chevron">
          <a:avLst/>
        </a:prstGeom>
      </dgm:spPr>
    </dgm:pt>
    <dgm:pt modelId="{CDD88578-2983-4240-97B5-361F1BBCC3B0}" type="pres">
      <dgm:prSet presAssocID="{46FBF202-7212-4028-80B0-9C58C86E852F}" presName="parTxOnlySpace" presStyleCnt="0"/>
      <dgm:spPr/>
    </dgm:pt>
    <dgm:pt modelId="{BDFE505D-D8F6-46B2-91B9-087BAA582AC1}" type="pres">
      <dgm:prSet presAssocID="{180095FC-FE8A-41FF-9B3C-4C5FDD38E898}" presName="parTxOnly" presStyleLbl="node1" presStyleIdx="2" presStyleCnt="6">
        <dgm:presLayoutVars>
          <dgm:chMax val="0"/>
          <dgm:chPref val="0"/>
          <dgm:bulletEnabled val="1"/>
        </dgm:presLayoutVars>
      </dgm:prSet>
      <dgm:spPr>
        <a:xfrm>
          <a:off x="2661443" y="0"/>
          <a:ext cx="1476374" cy="443884"/>
        </a:xfrm>
        <a:prstGeom prst="chevron">
          <a:avLst/>
        </a:prstGeom>
      </dgm:spPr>
    </dgm:pt>
    <dgm:pt modelId="{269407F5-DAF9-4113-AD0F-B38BD977296A}" type="pres">
      <dgm:prSet presAssocID="{B7A92CD4-7E7C-4C3F-A411-C09CB7DE725A}" presName="parTxOnlySpace" presStyleCnt="0"/>
      <dgm:spPr/>
    </dgm:pt>
    <dgm:pt modelId="{0312DF8F-96C0-4607-9977-3B66E387E6B1}" type="pres">
      <dgm:prSet presAssocID="{1DF293FB-F105-42C4-94C0-50159C8695C6}" presName="parTxOnly" presStyleLbl="node1" presStyleIdx="3" presStyleCnt="6" custScaleX="138697">
        <dgm:presLayoutVars>
          <dgm:chMax val="0"/>
          <dgm:chPref val="0"/>
          <dgm:bulletEnabled val="1"/>
        </dgm:presLayoutVars>
      </dgm:prSet>
      <dgm:spPr>
        <a:xfrm>
          <a:off x="5318918" y="0"/>
          <a:ext cx="1476374" cy="443884"/>
        </a:xfrm>
        <a:prstGeom prst="chevron">
          <a:avLst/>
        </a:prstGeom>
      </dgm:spPr>
    </dgm:pt>
    <dgm:pt modelId="{DF1CDF1D-3301-4471-8CD2-6022C12D578D}" type="pres">
      <dgm:prSet presAssocID="{31A3A697-2FA2-4858-976F-86078DC00A99}" presName="parTxOnlySpace" presStyleCnt="0"/>
      <dgm:spPr/>
    </dgm:pt>
    <dgm:pt modelId="{813E015C-6EB0-4CD2-AAFB-96C494B427B0}" type="pres">
      <dgm:prSet presAssocID="{34307E7C-C1E7-41EF-84E9-94CB8E88F2C9}" presName="parTxOnly" presStyleLbl="node1" presStyleIdx="4" presStyleCnt="6">
        <dgm:presLayoutVars>
          <dgm:chMax val="0"/>
          <dgm:chPref val="0"/>
          <dgm:bulletEnabled val="1"/>
        </dgm:presLayoutVars>
      </dgm:prSet>
      <dgm:spPr>
        <a:xfrm>
          <a:off x="6647656" y="0"/>
          <a:ext cx="1476374" cy="443884"/>
        </a:xfrm>
        <a:prstGeom prst="chevron">
          <a:avLst/>
        </a:prstGeom>
      </dgm:spPr>
    </dgm:pt>
    <dgm:pt modelId="{87F3BB50-7EDD-4E3E-93EC-25ACA927E36F}" type="pres">
      <dgm:prSet presAssocID="{96F27A6C-1973-46F8-9BE1-EA57E2470EFA}" presName="parTxOnlySpace" presStyleCnt="0"/>
      <dgm:spPr/>
    </dgm:pt>
    <dgm:pt modelId="{422EC788-1758-4A9F-91B5-26DA9EC3418D}" type="pres">
      <dgm:prSet presAssocID="{37AC7D64-AD4A-4B0D-91B5-D19D00F1B153}" presName="parTxOnly" presStyleLbl="node1" presStyleIdx="5" presStyleCnt="6" custScaleX="117714">
        <dgm:presLayoutVars>
          <dgm:chMax val="0"/>
          <dgm:chPref val="0"/>
          <dgm:bulletEnabled val="1"/>
        </dgm:presLayoutVars>
      </dgm:prSet>
      <dgm:spPr/>
    </dgm:pt>
  </dgm:ptLst>
  <dgm:cxnLst>
    <dgm:cxn modelId="{06306B04-D36B-44C9-97F8-B2541D2B0F7D}" type="presOf" srcId="{180095FC-FE8A-41FF-9B3C-4C5FDD38E898}" destId="{BDFE505D-D8F6-46B2-91B9-087BAA582AC1}" srcOrd="0" destOrd="0" presId="urn:microsoft.com/office/officeart/2005/8/layout/chevron1"/>
    <dgm:cxn modelId="{DE778804-4E15-4EC1-9AB6-8DC698334398}" srcId="{2197D6A5-0135-449A-A403-7BBA37952BCB}" destId="{180095FC-FE8A-41FF-9B3C-4C5FDD38E898}" srcOrd="2" destOrd="0" parTransId="{EBE5F7A4-5C47-4876-8DAF-3B34C20F6860}" sibTransId="{B7A92CD4-7E7C-4C3F-A411-C09CB7DE725A}"/>
    <dgm:cxn modelId="{8FE4A51E-771C-434B-85B5-A703967EAD6A}" type="presOf" srcId="{1DF293FB-F105-42C4-94C0-50159C8695C6}" destId="{0312DF8F-96C0-4607-9977-3B66E387E6B1}" srcOrd="0" destOrd="0" presId="urn:microsoft.com/office/officeart/2005/8/layout/chevron1"/>
    <dgm:cxn modelId="{CA553426-1F41-423F-B870-6F44D2429AFC}" srcId="{2197D6A5-0135-449A-A403-7BBA37952BCB}" destId="{34307E7C-C1E7-41EF-84E9-94CB8E88F2C9}" srcOrd="4" destOrd="0" parTransId="{27624E7E-3919-4B00-B751-8D0568D4BD83}" sibTransId="{96F27A6C-1973-46F8-9BE1-EA57E2470EFA}"/>
    <dgm:cxn modelId="{772F5C32-E1E3-4E54-9D46-8A39BD037C08}" srcId="{2197D6A5-0135-449A-A403-7BBA37952BCB}" destId="{1DF293FB-F105-42C4-94C0-50159C8695C6}" srcOrd="3" destOrd="0" parTransId="{5990983E-F6A6-45E4-8877-53CDDDAB56C7}" sibTransId="{31A3A697-2FA2-4858-976F-86078DC00A99}"/>
    <dgm:cxn modelId="{D8363D34-53E2-4DAF-B3FC-698B2FE5798A}" type="presOf" srcId="{001EC906-3AB4-4C11-A164-CC1501A3EDD0}" destId="{598E7A6B-1A09-4C40-8C45-4B7BC0CD158D}" srcOrd="0" destOrd="0" presId="urn:microsoft.com/office/officeart/2005/8/layout/chevron1"/>
    <dgm:cxn modelId="{019C6B3A-A812-483D-BB08-9E5BC06BEE46}" type="presOf" srcId="{FFCEEF01-19FB-485C-AD1B-E295E83EDF86}" destId="{64687FEB-1D72-4E23-8E07-D3E7ECA54ACD}" srcOrd="0" destOrd="0" presId="urn:microsoft.com/office/officeart/2005/8/layout/chevron1"/>
    <dgm:cxn modelId="{EEF9C078-9EAF-46C7-A25C-6E683D1BD134}" srcId="{2197D6A5-0135-449A-A403-7BBA37952BCB}" destId="{001EC906-3AB4-4C11-A164-CC1501A3EDD0}" srcOrd="1" destOrd="0" parTransId="{84243AF7-0046-4374-8EDD-89CA7B71A1D9}" sibTransId="{46FBF202-7212-4028-80B0-9C58C86E852F}"/>
    <dgm:cxn modelId="{638EAEC0-99EB-40C4-9818-8236507CC395}" type="presOf" srcId="{2197D6A5-0135-449A-A403-7BBA37952BCB}" destId="{D55BC885-9004-4AC9-9EFF-B2DE097F9BF1}" srcOrd="0" destOrd="0" presId="urn:microsoft.com/office/officeart/2005/8/layout/chevron1"/>
    <dgm:cxn modelId="{D3CD7FC1-4039-4088-A7E9-F4E7A405B0E9}" srcId="{2197D6A5-0135-449A-A403-7BBA37952BCB}" destId="{37AC7D64-AD4A-4B0D-91B5-D19D00F1B153}" srcOrd="5" destOrd="0" parTransId="{C4F50384-332F-496F-8505-8F4032FB0F69}" sibTransId="{453E0D09-61F3-4547-8CBE-F3BBA965EBCB}"/>
    <dgm:cxn modelId="{49348FC6-8B2E-4AEF-B984-1CD7E30FBC83}" type="presOf" srcId="{34307E7C-C1E7-41EF-84E9-94CB8E88F2C9}" destId="{813E015C-6EB0-4CD2-AAFB-96C494B427B0}" srcOrd="0" destOrd="0" presId="urn:microsoft.com/office/officeart/2005/8/layout/chevron1"/>
    <dgm:cxn modelId="{C51F31CA-70D3-4F66-84A7-7ACC9D31D4DE}" type="presOf" srcId="{37AC7D64-AD4A-4B0D-91B5-D19D00F1B153}" destId="{422EC788-1758-4A9F-91B5-26DA9EC3418D}" srcOrd="0" destOrd="0" presId="urn:microsoft.com/office/officeart/2005/8/layout/chevron1"/>
    <dgm:cxn modelId="{C3C878FA-9180-4836-8717-092AC182FAD1}" srcId="{2197D6A5-0135-449A-A403-7BBA37952BCB}" destId="{FFCEEF01-19FB-485C-AD1B-E295E83EDF86}" srcOrd="0" destOrd="0" parTransId="{9ED20298-E91B-4F31-A251-C506C37F2A28}" sibTransId="{D1FB6791-7D83-49F4-9701-437FBED43A85}"/>
    <dgm:cxn modelId="{3BBDFDA5-9E72-4DFE-8B8E-BE7ED3B3A8AB}" type="presParOf" srcId="{D55BC885-9004-4AC9-9EFF-B2DE097F9BF1}" destId="{64687FEB-1D72-4E23-8E07-D3E7ECA54ACD}" srcOrd="0" destOrd="0" presId="urn:microsoft.com/office/officeart/2005/8/layout/chevron1"/>
    <dgm:cxn modelId="{360072BA-D4FB-4756-9588-D62D7DFAD787}" type="presParOf" srcId="{D55BC885-9004-4AC9-9EFF-B2DE097F9BF1}" destId="{41FE90A4-6A57-41DB-97DD-D5591104E3A3}" srcOrd="1" destOrd="0" presId="urn:microsoft.com/office/officeart/2005/8/layout/chevron1"/>
    <dgm:cxn modelId="{C8773C65-2C86-4D62-9267-2D216DA49F12}" type="presParOf" srcId="{D55BC885-9004-4AC9-9EFF-B2DE097F9BF1}" destId="{598E7A6B-1A09-4C40-8C45-4B7BC0CD158D}" srcOrd="2" destOrd="0" presId="urn:microsoft.com/office/officeart/2005/8/layout/chevron1"/>
    <dgm:cxn modelId="{10ADD1B2-693D-4BD1-8318-2516DAAF9C38}" type="presParOf" srcId="{D55BC885-9004-4AC9-9EFF-B2DE097F9BF1}" destId="{CDD88578-2983-4240-97B5-361F1BBCC3B0}" srcOrd="3" destOrd="0" presId="urn:microsoft.com/office/officeart/2005/8/layout/chevron1"/>
    <dgm:cxn modelId="{615956D3-A946-48E9-B122-E033B80EE92C}" type="presParOf" srcId="{D55BC885-9004-4AC9-9EFF-B2DE097F9BF1}" destId="{BDFE505D-D8F6-46B2-91B9-087BAA582AC1}" srcOrd="4" destOrd="0" presId="urn:microsoft.com/office/officeart/2005/8/layout/chevron1"/>
    <dgm:cxn modelId="{DB7BB56F-F658-4574-BCA9-6CC3B1AB7D7C}" type="presParOf" srcId="{D55BC885-9004-4AC9-9EFF-B2DE097F9BF1}" destId="{269407F5-DAF9-4113-AD0F-B38BD977296A}" srcOrd="5" destOrd="0" presId="urn:microsoft.com/office/officeart/2005/8/layout/chevron1"/>
    <dgm:cxn modelId="{7C9CC596-12E3-4BB8-BFDB-72235FFFD016}" type="presParOf" srcId="{D55BC885-9004-4AC9-9EFF-B2DE097F9BF1}" destId="{0312DF8F-96C0-4607-9977-3B66E387E6B1}" srcOrd="6" destOrd="0" presId="urn:microsoft.com/office/officeart/2005/8/layout/chevron1"/>
    <dgm:cxn modelId="{97C458D0-18E3-4785-935B-4C8CFE27B8AE}" type="presParOf" srcId="{D55BC885-9004-4AC9-9EFF-B2DE097F9BF1}" destId="{DF1CDF1D-3301-4471-8CD2-6022C12D578D}" srcOrd="7" destOrd="0" presId="urn:microsoft.com/office/officeart/2005/8/layout/chevron1"/>
    <dgm:cxn modelId="{4052E8C0-6815-48C8-A306-431D4C170BA1}" type="presParOf" srcId="{D55BC885-9004-4AC9-9EFF-B2DE097F9BF1}" destId="{813E015C-6EB0-4CD2-AAFB-96C494B427B0}" srcOrd="8" destOrd="0" presId="urn:microsoft.com/office/officeart/2005/8/layout/chevron1"/>
    <dgm:cxn modelId="{4DEE9B0B-E8C9-4CA2-9144-B46B2392092D}" type="presParOf" srcId="{D55BC885-9004-4AC9-9EFF-B2DE097F9BF1}" destId="{87F3BB50-7EDD-4E3E-93EC-25ACA927E36F}" srcOrd="9" destOrd="0" presId="urn:microsoft.com/office/officeart/2005/8/layout/chevron1"/>
    <dgm:cxn modelId="{EC6D66EC-78C4-4FFB-8AEB-19191279D938}" type="presParOf" srcId="{D55BC885-9004-4AC9-9EFF-B2DE097F9BF1}" destId="{422EC788-1758-4A9F-91B5-26DA9EC3418D}" srcOrd="10" destOrd="0" presId="urn:microsoft.com/office/officeart/2005/8/layout/chevron1"/>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97D6A5-0135-449A-A403-7BBA37952BCB}" type="doc">
      <dgm:prSet loTypeId="urn:microsoft.com/office/officeart/2005/8/layout/chevron1" loCatId="process" qsTypeId="urn:microsoft.com/office/officeart/2005/8/quickstyle/simple1" qsCatId="simple" csTypeId="urn:microsoft.com/office/officeart/2005/8/colors/accent1_1" csCatId="accent1" phldr="1"/>
      <dgm:spPr/>
    </dgm:pt>
    <dgm:pt modelId="{FFCEEF01-19FB-485C-AD1B-E295E83EDF86}">
      <dgm:prSet phldrT="[Text]" custT="1"/>
      <dgm:spPr>
        <a:solidFill>
          <a:schemeClr val="bg1"/>
        </a:solidFill>
        <a:ln w="28575">
          <a:solidFill>
            <a:srgbClr val="EC1D23"/>
          </a:solidFill>
        </a:ln>
      </dgm:spPr>
      <dgm:t>
        <a:bodyPr/>
        <a:lstStyle/>
        <a:p>
          <a:r>
            <a:rPr lang="en-IN" sz="1400" b="1" dirty="0">
              <a:solidFill>
                <a:schemeClr val="tx1"/>
              </a:solidFill>
              <a:latin typeface="ArialRegular"/>
            </a:rPr>
            <a:t>Overview</a:t>
          </a:r>
        </a:p>
      </dgm:t>
    </dgm:pt>
    <dgm:pt modelId="{9ED20298-E91B-4F31-A251-C506C37F2A28}" type="parTrans" cxnId="{C3C878FA-9180-4836-8717-092AC182FAD1}">
      <dgm:prSet/>
      <dgm:spPr/>
      <dgm:t>
        <a:bodyPr/>
        <a:lstStyle/>
        <a:p>
          <a:endParaRPr lang="en-IN" sz="1400" b="1">
            <a:solidFill>
              <a:srgbClr val="ED1C23"/>
            </a:solidFill>
            <a:latin typeface="ArialRegular"/>
          </a:endParaRPr>
        </a:p>
      </dgm:t>
    </dgm:pt>
    <dgm:pt modelId="{D1FB6791-7D83-49F4-9701-437FBED43A85}" type="sibTrans" cxnId="{C3C878FA-9180-4836-8717-092AC182FAD1}">
      <dgm:prSet/>
      <dgm:spPr/>
      <dgm:t>
        <a:bodyPr/>
        <a:lstStyle/>
        <a:p>
          <a:endParaRPr lang="en-IN" sz="1400" b="1">
            <a:solidFill>
              <a:srgbClr val="ED1C23"/>
            </a:solidFill>
            <a:latin typeface="ArialRegular"/>
          </a:endParaRPr>
        </a:p>
      </dgm:t>
    </dgm:pt>
    <dgm:pt modelId="{1DF293FB-F105-42C4-94C0-50159C8695C6}">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kern="1200" dirty="0">
              <a:solidFill>
                <a:schemeClr val="tx1"/>
              </a:solidFill>
              <a:latin typeface="ArialRegular"/>
            </a:rPr>
            <a:t>Promotional Strategy</a:t>
          </a:r>
        </a:p>
      </dgm:t>
    </dgm:pt>
    <dgm:pt modelId="{5990983E-F6A6-45E4-8877-53CDDDAB56C7}" type="parTrans" cxnId="{772F5C32-E1E3-4E54-9D46-8A39BD037C08}">
      <dgm:prSet/>
      <dgm:spPr/>
      <dgm:t>
        <a:bodyPr/>
        <a:lstStyle/>
        <a:p>
          <a:endParaRPr lang="en-IN" sz="1400" b="1">
            <a:solidFill>
              <a:srgbClr val="ED1C23"/>
            </a:solidFill>
            <a:latin typeface="ArialRegular"/>
          </a:endParaRPr>
        </a:p>
      </dgm:t>
    </dgm:pt>
    <dgm:pt modelId="{31A3A697-2FA2-4858-976F-86078DC00A99}" type="sibTrans" cxnId="{772F5C32-E1E3-4E54-9D46-8A39BD037C08}">
      <dgm:prSet/>
      <dgm:spPr/>
      <dgm:t>
        <a:bodyPr/>
        <a:lstStyle/>
        <a:p>
          <a:endParaRPr lang="en-IN" sz="1400" b="1">
            <a:solidFill>
              <a:srgbClr val="ED1C23"/>
            </a:solidFill>
            <a:latin typeface="ArialRegular"/>
          </a:endParaRPr>
        </a:p>
      </dgm:t>
    </dgm:pt>
    <dgm:pt modelId="{34307E7C-C1E7-41EF-84E9-94CB8E88F2C9}">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gm:t>
    </dgm:pt>
    <dgm:pt modelId="{27624E7E-3919-4B00-B751-8D0568D4BD83}" type="parTrans" cxnId="{CA553426-1F41-423F-B870-6F44D2429AFC}">
      <dgm:prSet/>
      <dgm:spPr/>
      <dgm:t>
        <a:bodyPr/>
        <a:lstStyle/>
        <a:p>
          <a:endParaRPr lang="en-IN" sz="1400" b="1">
            <a:solidFill>
              <a:srgbClr val="ED1C23"/>
            </a:solidFill>
            <a:latin typeface="ArialRegular"/>
          </a:endParaRPr>
        </a:p>
      </dgm:t>
    </dgm:pt>
    <dgm:pt modelId="{96F27A6C-1973-46F8-9BE1-EA57E2470EFA}" type="sibTrans" cxnId="{CA553426-1F41-423F-B870-6F44D2429AFC}">
      <dgm:prSet/>
      <dgm:spPr/>
      <dgm:t>
        <a:bodyPr/>
        <a:lstStyle/>
        <a:p>
          <a:endParaRPr lang="en-IN" sz="1400" b="1">
            <a:solidFill>
              <a:srgbClr val="ED1C23"/>
            </a:solidFill>
            <a:latin typeface="ArialRegular"/>
          </a:endParaRPr>
        </a:p>
      </dgm:t>
    </dgm:pt>
    <dgm:pt modelId="{001EC906-3AB4-4C11-A164-CC1501A3EDD0}">
      <dgm:prSet phldrT="[Text]" custT="1"/>
      <dgm:spPr>
        <a:solidFill>
          <a:schemeClr val="tx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r>
            <a:rPr lang="en-IN" sz="1400" b="1" dirty="0">
              <a:solidFill>
                <a:schemeClr val="bg1"/>
              </a:solidFill>
              <a:latin typeface="ArialRegular"/>
              <a:ea typeface="+mn-ea"/>
              <a:cs typeface="+mn-cs"/>
            </a:rPr>
            <a:t>Market Research </a:t>
          </a:r>
          <a:endParaRPr lang="en-IN" sz="1400" b="1" dirty="0">
            <a:solidFill>
              <a:schemeClr val="bg1"/>
            </a:solidFill>
            <a:latin typeface="ArialRegular"/>
          </a:endParaRPr>
        </a:p>
      </dgm:t>
    </dgm:pt>
    <dgm:pt modelId="{84243AF7-0046-4374-8EDD-89CA7B71A1D9}" type="parTrans" cxnId="{EEF9C078-9EAF-46C7-A25C-6E683D1BD134}">
      <dgm:prSet/>
      <dgm:spPr/>
      <dgm:t>
        <a:bodyPr/>
        <a:lstStyle/>
        <a:p>
          <a:endParaRPr lang="en-IN" sz="1400" b="1">
            <a:solidFill>
              <a:srgbClr val="ED1C23"/>
            </a:solidFill>
            <a:latin typeface="ArialRegular"/>
          </a:endParaRPr>
        </a:p>
      </dgm:t>
    </dgm:pt>
    <dgm:pt modelId="{46FBF202-7212-4028-80B0-9C58C86E852F}" type="sibTrans" cxnId="{EEF9C078-9EAF-46C7-A25C-6E683D1BD134}">
      <dgm:prSet/>
      <dgm:spPr/>
      <dgm:t>
        <a:bodyPr/>
        <a:lstStyle/>
        <a:p>
          <a:endParaRPr lang="en-IN" sz="1400" b="1">
            <a:solidFill>
              <a:srgbClr val="ED1C23"/>
            </a:solidFill>
            <a:latin typeface="ArialRegular"/>
          </a:endParaRPr>
        </a:p>
      </dgm:t>
    </dgm:pt>
    <dgm:pt modelId="{180095FC-FE8A-41FF-9B3C-4C5FDD38E898}">
      <dgm:prSet phldrT="[Text]" custT="1"/>
      <dgm:spPr>
        <a:solidFill>
          <a:schemeClr val="bg1"/>
        </a:solidFill>
        <a:ln w="28575" cap="flat" cmpd="sng" algn="ctr">
          <a:solidFill>
            <a:srgbClr val="EC1D23"/>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gm:t>
    </dgm:pt>
    <dgm:pt modelId="{EBE5F7A4-5C47-4876-8DAF-3B34C20F6860}" type="parTrans" cxnId="{DE778804-4E15-4EC1-9AB6-8DC698334398}">
      <dgm:prSet/>
      <dgm:spPr/>
      <dgm:t>
        <a:bodyPr/>
        <a:lstStyle/>
        <a:p>
          <a:endParaRPr lang="en-IN" sz="1400" b="1">
            <a:solidFill>
              <a:srgbClr val="ED1C23"/>
            </a:solidFill>
            <a:latin typeface="ArialRegular"/>
          </a:endParaRPr>
        </a:p>
      </dgm:t>
    </dgm:pt>
    <dgm:pt modelId="{B7A92CD4-7E7C-4C3F-A411-C09CB7DE725A}" type="sibTrans" cxnId="{DE778804-4E15-4EC1-9AB6-8DC698334398}">
      <dgm:prSet/>
      <dgm:spPr/>
      <dgm:t>
        <a:bodyPr/>
        <a:lstStyle/>
        <a:p>
          <a:endParaRPr lang="en-IN" sz="1400" b="1">
            <a:solidFill>
              <a:srgbClr val="ED1C23"/>
            </a:solidFill>
            <a:latin typeface="ArialRegular"/>
          </a:endParaRPr>
        </a:p>
      </dgm:t>
    </dgm:pt>
    <dgm:pt modelId="{37AC7D64-AD4A-4B0D-91B5-D19D00F1B153}">
      <dgm:prSet custT="1"/>
      <dgm:spPr>
        <a:noFill/>
        <a:ln w="28575">
          <a:solidFill>
            <a:srgbClr val="EC1D23"/>
          </a:solidFill>
        </a:ln>
      </dgm:spPr>
      <dgm:t>
        <a:bodyPr/>
        <a:lstStyle/>
        <a:p>
          <a:r>
            <a:rPr lang="en-IN" sz="1400" b="1" dirty="0">
              <a:solidFill>
                <a:srgbClr val="000000"/>
              </a:solidFill>
              <a:latin typeface="ArialRegular"/>
            </a:rPr>
            <a:t>Global Expansion Framework</a:t>
          </a:r>
        </a:p>
      </dgm:t>
    </dgm:pt>
    <dgm:pt modelId="{C4F50384-332F-496F-8505-8F4032FB0F69}" type="parTrans" cxnId="{D3CD7FC1-4039-4088-A7E9-F4E7A405B0E9}">
      <dgm:prSet/>
      <dgm:spPr/>
      <dgm:t>
        <a:bodyPr/>
        <a:lstStyle/>
        <a:p>
          <a:endParaRPr lang="en-IN" sz="1400">
            <a:latin typeface="ArialRegular"/>
          </a:endParaRPr>
        </a:p>
      </dgm:t>
    </dgm:pt>
    <dgm:pt modelId="{453E0D09-61F3-4547-8CBE-F3BBA965EBCB}" type="sibTrans" cxnId="{D3CD7FC1-4039-4088-A7E9-F4E7A405B0E9}">
      <dgm:prSet/>
      <dgm:spPr/>
      <dgm:t>
        <a:bodyPr/>
        <a:lstStyle/>
        <a:p>
          <a:endParaRPr lang="en-IN" sz="1400">
            <a:latin typeface="ArialRegular"/>
          </a:endParaRPr>
        </a:p>
      </dgm:t>
    </dgm:pt>
    <dgm:pt modelId="{D55BC885-9004-4AC9-9EFF-B2DE097F9BF1}" type="pres">
      <dgm:prSet presAssocID="{2197D6A5-0135-449A-A403-7BBA37952BCB}" presName="Name0" presStyleCnt="0">
        <dgm:presLayoutVars>
          <dgm:dir/>
          <dgm:animLvl val="lvl"/>
          <dgm:resizeHandles val="exact"/>
        </dgm:presLayoutVars>
      </dgm:prSet>
      <dgm:spPr/>
    </dgm:pt>
    <dgm:pt modelId="{64687FEB-1D72-4E23-8E07-D3E7ECA54ACD}" type="pres">
      <dgm:prSet presAssocID="{FFCEEF01-19FB-485C-AD1B-E295E83EDF86}" presName="parTxOnly" presStyleLbl="node1" presStyleIdx="0" presStyleCnt="6" custLinFactX="-8389" custLinFactNeighborX="-100000" custLinFactNeighborY="-8108">
        <dgm:presLayoutVars>
          <dgm:chMax val="0"/>
          <dgm:chPref val="0"/>
          <dgm:bulletEnabled val="1"/>
        </dgm:presLayoutVars>
      </dgm:prSet>
      <dgm:spPr/>
    </dgm:pt>
    <dgm:pt modelId="{41FE90A4-6A57-41DB-97DD-D5591104E3A3}" type="pres">
      <dgm:prSet presAssocID="{D1FB6791-7D83-49F4-9701-437FBED43A85}" presName="parTxOnlySpace" presStyleCnt="0"/>
      <dgm:spPr/>
    </dgm:pt>
    <dgm:pt modelId="{598E7A6B-1A09-4C40-8C45-4B7BC0CD158D}" type="pres">
      <dgm:prSet presAssocID="{001EC906-3AB4-4C11-A164-CC1501A3EDD0}" presName="parTxOnly" presStyleLbl="node1" presStyleIdx="1" presStyleCnt="6">
        <dgm:presLayoutVars>
          <dgm:chMax val="0"/>
          <dgm:chPref val="0"/>
          <dgm:bulletEnabled val="1"/>
        </dgm:presLayoutVars>
      </dgm:prSet>
      <dgm:spPr>
        <a:xfrm>
          <a:off x="1332706" y="0"/>
          <a:ext cx="1476374" cy="443884"/>
        </a:xfrm>
        <a:prstGeom prst="chevron">
          <a:avLst/>
        </a:prstGeom>
      </dgm:spPr>
    </dgm:pt>
    <dgm:pt modelId="{CDD88578-2983-4240-97B5-361F1BBCC3B0}" type="pres">
      <dgm:prSet presAssocID="{46FBF202-7212-4028-80B0-9C58C86E852F}" presName="parTxOnlySpace" presStyleCnt="0"/>
      <dgm:spPr/>
    </dgm:pt>
    <dgm:pt modelId="{BDFE505D-D8F6-46B2-91B9-087BAA582AC1}" type="pres">
      <dgm:prSet presAssocID="{180095FC-FE8A-41FF-9B3C-4C5FDD38E898}" presName="parTxOnly" presStyleLbl="node1" presStyleIdx="2" presStyleCnt="6">
        <dgm:presLayoutVars>
          <dgm:chMax val="0"/>
          <dgm:chPref val="0"/>
          <dgm:bulletEnabled val="1"/>
        </dgm:presLayoutVars>
      </dgm:prSet>
      <dgm:spPr>
        <a:xfrm>
          <a:off x="2661443" y="0"/>
          <a:ext cx="1476374" cy="443884"/>
        </a:xfrm>
        <a:prstGeom prst="chevron">
          <a:avLst/>
        </a:prstGeom>
      </dgm:spPr>
    </dgm:pt>
    <dgm:pt modelId="{269407F5-DAF9-4113-AD0F-B38BD977296A}" type="pres">
      <dgm:prSet presAssocID="{B7A92CD4-7E7C-4C3F-A411-C09CB7DE725A}" presName="parTxOnlySpace" presStyleCnt="0"/>
      <dgm:spPr/>
    </dgm:pt>
    <dgm:pt modelId="{0312DF8F-96C0-4607-9977-3B66E387E6B1}" type="pres">
      <dgm:prSet presAssocID="{1DF293FB-F105-42C4-94C0-50159C8695C6}" presName="parTxOnly" presStyleLbl="node1" presStyleIdx="3" presStyleCnt="6" custScaleX="138697">
        <dgm:presLayoutVars>
          <dgm:chMax val="0"/>
          <dgm:chPref val="0"/>
          <dgm:bulletEnabled val="1"/>
        </dgm:presLayoutVars>
      </dgm:prSet>
      <dgm:spPr>
        <a:xfrm>
          <a:off x="5318918" y="0"/>
          <a:ext cx="1476374" cy="443884"/>
        </a:xfrm>
        <a:prstGeom prst="chevron">
          <a:avLst/>
        </a:prstGeom>
      </dgm:spPr>
    </dgm:pt>
    <dgm:pt modelId="{DF1CDF1D-3301-4471-8CD2-6022C12D578D}" type="pres">
      <dgm:prSet presAssocID="{31A3A697-2FA2-4858-976F-86078DC00A99}" presName="parTxOnlySpace" presStyleCnt="0"/>
      <dgm:spPr/>
    </dgm:pt>
    <dgm:pt modelId="{813E015C-6EB0-4CD2-AAFB-96C494B427B0}" type="pres">
      <dgm:prSet presAssocID="{34307E7C-C1E7-41EF-84E9-94CB8E88F2C9}" presName="parTxOnly" presStyleLbl="node1" presStyleIdx="4" presStyleCnt="6">
        <dgm:presLayoutVars>
          <dgm:chMax val="0"/>
          <dgm:chPref val="0"/>
          <dgm:bulletEnabled val="1"/>
        </dgm:presLayoutVars>
      </dgm:prSet>
      <dgm:spPr>
        <a:xfrm>
          <a:off x="6647656" y="0"/>
          <a:ext cx="1476374" cy="443884"/>
        </a:xfrm>
        <a:prstGeom prst="chevron">
          <a:avLst/>
        </a:prstGeom>
      </dgm:spPr>
    </dgm:pt>
    <dgm:pt modelId="{87F3BB50-7EDD-4E3E-93EC-25ACA927E36F}" type="pres">
      <dgm:prSet presAssocID="{96F27A6C-1973-46F8-9BE1-EA57E2470EFA}" presName="parTxOnlySpace" presStyleCnt="0"/>
      <dgm:spPr/>
    </dgm:pt>
    <dgm:pt modelId="{422EC788-1758-4A9F-91B5-26DA9EC3418D}" type="pres">
      <dgm:prSet presAssocID="{37AC7D64-AD4A-4B0D-91B5-D19D00F1B153}" presName="parTxOnly" presStyleLbl="node1" presStyleIdx="5" presStyleCnt="6" custScaleX="117714">
        <dgm:presLayoutVars>
          <dgm:chMax val="0"/>
          <dgm:chPref val="0"/>
          <dgm:bulletEnabled val="1"/>
        </dgm:presLayoutVars>
      </dgm:prSet>
      <dgm:spPr/>
    </dgm:pt>
  </dgm:ptLst>
  <dgm:cxnLst>
    <dgm:cxn modelId="{06306B04-D36B-44C9-97F8-B2541D2B0F7D}" type="presOf" srcId="{180095FC-FE8A-41FF-9B3C-4C5FDD38E898}" destId="{BDFE505D-D8F6-46B2-91B9-087BAA582AC1}" srcOrd="0" destOrd="0" presId="urn:microsoft.com/office/officeart/2005/8/layout/chevron1"/>
    <dgm:cxn modelId="{DE778804-4E15-4EC1-9AB6-8DC698334398}" srcId="{2197D6A5-0135-449A-A403-7BBA37952BCB}" destId="{180095FC-FE8A-41FF-9B3C-4C5FDD38E898}" srcOrd="2" destOrd="0" parTransId="{EBE5F7A4-5C47-4876-8DAF-3B34C20F6860}" sibTransId="{B7A92CD4-7E7C-4C3F-A411-C09CB7DE725A}"/>
    <dgm:cxn modelId="{8FE4A51E-771C-434B-85B5-A703967EAD6A}" type="presOf" srcId="{1DF293FB-F105-42C4-94C0-50159C8695C6}" destId="{0312DF8F-96C0-4607-9977-3B66E387E6B1}" srcOrd="0" destOrd="0" presId="urn:microsoft.com/office/officeart/2005/8/layout/chevron1"/>
    <dgm:cxn modelId="{CA553426-1F41-423F-B870-6F44D2429AFC}" srcId="{2197D6A5-0135-449A-A403-7BBA37952BCB}" destId="{34307E7C-C1E7-41EF-84E9-94CB8E88F2C9}" srcOrd="4" destOrd="0" parTransId="{27624E7E-3919-4B00-B751-8D0568D4BD83}" sibTransId="{96F27A6C-1973-46F8-9BE1-EA57E2470EFA}"/>
    <dgm:cxn modelId="{772F5C32-E1E3-4E54-9D46-8A39BD037C08}" srcId="{2197D6A5-0135-449A-A403-7BBA37952BCB}" destId="{1DF293FB-F105-42C4-94C0-50159C8695C6}" srcOrd="3" destOrd="0" parTransId="{5990983E-F6A6-45E4-8877-53CDDDAB56C7}" sibTransId="{31A3A697-2FA2-4858-976F-86078DC00A99}"/>
    <dgm:cxn modelId="{D8363D34-53E2-4DAF-B3FC-698B2FE5798A}" type="presOf" srcId="{001EC906-3AB4-4C11-A164-CC1501A3EDD0}" destId="{598E7A6B-1A09-4C40-8C45-4B7BC0CD158D}" srcOrd="0" destOrd="0" presId="urn:microsoft.com/office/officeart/2005/8/layout/chevron1"/>
    <dgm:cxn modelId="{019C6B3A-A812-483D-BB08-9E5BC06BEE46}" type="presOf" srcId="{FFCEEF01-19FB-485C-AD1B-E295E83EDF86}" destId="{64687FEB-1D72-4E23-8E07-D3E7ECA54ACD}" srcOrd="0" destOrd="0" presId="urn:microsoft.com/office/officeart/2005/8/layout/chevron1"/>
    <dgm:cxn modelId="{EEF9C078-9EAF-46C7-A25C-6E683D1BD134}" srcId="{2197D6A5-0135-449A-A403-7BBA37952BCB}" destId="{001EC906-3AB4-4C11-A164-CC1501A3EDD0}" srcOrd="1" destOrd="0" parTransId="{84243AF7-0046-4374-8EDD-89CA7B71A1D9}" sibTransId="{46FBF202-7212-4028-80B0-9C58C86E852F}"/>
    <dgm:cxn modelId="{638EAEC0-99EB-40C4-9818-8236507CC395}" type="presOf" srcId="{2197D6A5-0135-449A-A403-7BBA37952BCB}" destId="{D55BC885-9004-4AC9-9EFF-B2DE097F9BF1}" srcOrd="0" destOrd="0" presId="urn:microsoft.com/office/officeart/2005/8/layout/chevron1"/>
    <dgm:cxn modelId="{D3CD7FC1-4039-4088-A7E9-F4E7A405B0E9}" srcId="{2197D6A5-0135-449A-A403-7BBA37952BCB}" destId="{37AC7D64-AD4A-4B0D-91B5-D19D00F1B153}" srcOrd="5" destOrd="0" parTransId="{C4F50384-332F-496F-8505-8F4032FB0F69}" sibTransId="{453E0D09-61F3-4547-8CBE-F3BBA965EBCB}"/>
    <dgm:cxn modelId="{49348FC6-8B2E-4AEF-B984-1CD7E30FBC83}" type="presOf" srcId="{34307E7C-C1E7-41EF-84E9-94CB8E88F2C9}" destId="{813E015C-6EB0-4CD2-AAFB-96C494B427B0}" srcOrd="0" destOrd="0" presId="urn:microsoft.com/office/officeart/2005/8/layout/chevron1"/>
    <dgm:cxn modelId="{C51F31CA-70D3-4F66-84A7-7ACC9D31D4DE}" type="presOf" srcId="{37AC7D64-AD4A-4B0D-91B5-D19D00F1B153}" destId="{422EC788-1758-4A9F-91B5-26DA9EC3418D}" srcOrd="0" destOrd="0" presId="urn:microsoft.com/office/officeart/2005/8/layout/chevron1"/>
    <dgm:cxn modelId="{C3C878FA-9180-4836-8717-092AC182FAD1}" srcId="{2197D6A5-0135-449A-A403-7BBA37952BCB}" destId="{FFCEEF01-19FB-485C-AD1B-E295E83EDF86}" srcOrd="0" destOrd="0" parTransId="{9ED20298-E91B-4F31-A251-C506C37F2A28}" sibTransId="{D1FB6791-7D83-49F4-9701-437FBED43A85}"/>
    <dgm:cxn modelId="{3BBDFDA5-9E72-4DFE-8B8E-BE7ED3B3A8AB}" type="presParOf" srcId="{D55BC885-9004-4AC9-9EFF-B2DE097F9BF1}" destId="{64687FEB-1D72-4E23-8E07-D3E7ECA54ACD}" srcOrd="0" destOrd="0" presId="urn:microsoft.com/office/officeart/2005/8/layout/chevron1"/>
    <dgm:cxn modelId="{360072BA-D4FB-4756-9588-D62D7DFAD787}" type="presParOf" srcId="{D55BC885-9004-4AC9-9EFF-B2DE097F9BF1}" destId="{41FE90A4-6A57-41DB-97DD-D5591104E3A3}" srcOrd="1" destOrd="0" presId="urn:microsoft.com/office/officeart/2005/8/layout/chevron1"/>
    <dgm:cxn modelId="{C8773C65-2C86-4D62-9267-2D216DA49F12}" type="presParOf" srcId="{D55BC885-9004-4AC9-9EFF-B2DE097F9BF1}" destId="{598E7A6B-1A09-4C40-8C45-4B7BC0CD158D}" srcOrd="2" destOrd="0" presId="urn:microsoft.com/office/officeart/2005/8/layout/chevron1"/>
    <dgm:cxn modelId="{10ADD1B2-693D-4BD1-8318-2516DAAF9C38}" type="presParOf" srcId="{D55BC885-9004-4AC9-9EFF-B2DE097F9BF1}" destId="{CDD88578-2983-4240-97B5-361F1BBCC3B0}" srcOrd="3" destOrd="0" presId="urn:microsoft.com/office/officeart/2005/8/layout/chevron1"/>
    <dgm:cxn modelId="{615956D3-A946-48E9-B122-E033B80EE92C}" type="presParOf" srcId="{D55BC885-9004-4AC9-9EFF-B2DE097F9BF1}" destId="{BDFE505D-D8F6-46B2-91B9-087BAA582AC1}" srcOrd="4" destOrd="0" presId="urn:microsoft.com/office/officeart/2005/8/layout/chevron1"/>
    <dgm:cxn modelId="{DB7BB56F-F658-4574-BCA9-6CC3B1AB7D7C}" type="presParOf" srcId="{D55BC885-9004-4AC9-9EFF-B2DE097F9BF1}" destId="{269407F5-DAF9-4113-AD0F-B38BD977296A}" srcOrd="5" destOrd="0" presId="urn:microsoft.com/office/officeart/2005/8/layout/chevron1"/>
    <dgm:cxn modelId="{7C9CC596-12E3-4BB8-BFDB-72235FFFD016}" type="presParOf" srcId="{D55BC885-9004-4AC9-9EFF-B2DE097F9BF1}" destId="{0312DF8F-96C0-4607-9977-3B66E387E6B1}" srcOrd="6" destOrd="0" presId="urn:microsoft.com/office/officeart/2005/8/layout/chevron1"/>
    <dgm:cxn modelId="{97C458D0-18E3-4785-935B-4C8CFE27B8AE}" type="presParOf" srcId="{D55BC885-9004-4AC9-9EFF-B2DE097F9BF1}" destId="{DF1CDF1D-3301-4471-8CD2-6022C12D578D}" srcOrd="7" destOrd="0" presId="urn:microsoft.com/office/officeart/2005/8/layout/chevron1"/>
    <dgm:cxn modelId="{4052E8C0-6815-48C8-A306-431D4C170BA1}" type="presParOf" srcId="{D55BC885-9004-4AC9-9EFF-B2DE097F9BF1}" destId="{813E015C-6EB0-4CD2-AAFB-96C494B427B0}" srcOrd="8" destOrd="0" presId="urn:microsoft.com/office/officeart/2005/8/layout/chevron1"/>
    <dgm:cxn modelId="{4DEE9B0B-E8C9-4CA2-9144-B46B2392092D}" type="presParOf" srcId="{D55BC885-9004-4AC9-9EFF-B2DE097F9BF1}" destId="{87F3BB50-7EDD-4E3E-93EC-25ACA927E36F}" srcOrd="9" destOrd="0" presId="urn:microsoft.com/office/officeart/2005/8/layout/chevron1"/>
    <dgm:cxn modelId="{EC6D66EC-78C4-4FFB-8AEB-19191279D938}" type="presParOf" srcId="{D55BC885-9004-4AC9-9EFF-B2DE097F9BF1}" destId="{422EC788-1758-4A9F-91B5-26DA9EC3418D}" srcOrd="10" destOrd="0" presId="urn:microsoft.com/office/officeart/2005/8/layout/chevron1"/>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720441-F7A3-44A0-AB05-CBD2DF584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4B7A86F4-F32B-4DA2-84BA-690D0909B5FA}">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Comfort</a:t>
          </a:r>
          <a:endParaRPr lang="en-IN" sz="1400" dirty="0">
            <a:latin typeface="Arial" panose="020B0604020202020204" pitchFamily="34" charset="0"/>
            <a:cs typeface="Arial" panose="020B0604020202020204" pitchFamily="34" charset="0"/>
          </a:endParaRPr>
        </a:p>
      </dgm:t>
    </dgm:pt>
    <dgm:pt modelId="{F3D684F9-AC91-4FEA-8D6A-22ACECDDE833}" type="parTrans" cxnId="{32F8C527-BCE5-4787-88F5-6D63D2FEB8A3}">
      <dgm:prSet/>
      <dgm:spPr/>
      <dgm:t>
        <a:bodyPr/>
        <a:lstStyle/>
        <a:p>
          <a:endParaRPr lang="en-IN"/>
        </a:p>
      </dgm:t>
    </dgm:pt>
    <dgm:pt modelId="{FD4F49D8-3399-4FB4-AAAE-7AC183A90070}" type="sibTrans" cxnId="{32F8C527-BCE5-4787-88F5-6D63D2FEB8A3}">
      <dgm:prSet/>
      <dgm:spPr/>
      <dgm:t>
        <a:bodyPr/>
        <a:lstStyle/>
        <a:p>
          <a:endParaRPr lang="en-IN"/>
        </a:p>
      </dgm:t>
    </dgm:pt>
    <dgm:pt modelId="{D2AEFA10-CBB0-49A7-88E9-72C341A326A6}">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Community Building</a:t>
          </a:r>
          <a:endParaRPr lang="en-IN" sz="1400" dirty="0">
            <a:latin typeface="Arial" panose="020B0604020202020204" pitchFamily="34" charset="0"/>
            <a:cs typeface="Arial" panose="020B0604020202020204" pitchFamily="34" charset="0"/>
          </a:endParaRPr>
        </a:p>
      </dgm:t>
    </dgm:pt>
    <dgm:pt modelId="{515F41B1-C350-412E-9EB9-857DA8C11B3A}" type="parTrans" cxnId="{497299E3-B858-43DC-B49F-8B8B32676D09}">
      <dgm:prSet/>
      <dgm:spPr/>
      <dgm:t>
        <a:bodyPr/>
        <a:lstStyle/>
        <a:p>
          <a:endParaRPr lang="en-IN"/>
        </a:p>
      </dgm:t>
    </dgm:pt>
    <dgm:pt modelId="{DD179B4B-26E3-4137-AD24-0E4C91569731}" type="sibTrans" cxnId="{497299E3-B858-43DC-B49F-8B8B32676D09}">
      <dgm:prSet/>
      <dgm:spPr/>
      <dgm:t>
        <a:bodyPr/>
        <a:lstStyle/>
        <a:p>
          <a:endParaRPr lang="en-IN"/>
        </a:p>
      </dgm:t>
    </dgm:pt>
    <dgm:pt modelId="{674D4FC5-1BC1-4FF0-A13F-0C2D873E5FF5}">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Tech Loaded</a:t>
          </a:r>
          <a:endParaRPr lang="en-IN" sz="1400" dirty="0">
            <a:latin typeface="Arial" panose="020B0604020202020204" pitchFamily="34" charset="0"/>
            <a:cs typeface="Arial" panose="020B0604020202020204" pitchFamily="34" charset="0"/>
          </a:endParaRPr>
        </a:p>
      </dgm:t>
    </dgm:pt>
    <dgm:pt modelId="{3D1EE783-94AB-4B32-BDDD-41D1F33A687F}" type="parTrans" cxnId="{0EB26A84-5DDD-4127-9B88-06200F06C5BD}">
      <dgm:prSet/>
      <dgm:spPr/>
      <dgm:t>
        <a:bodyPr/>
        <a:lstStyle/>
        <a:p>
          <a:endParaRPr lang="en-IN"/>
        </a:p>
      </dgm:t>
    </dgm:pt>
    <dgm:pt modelId="{FABFE483-7ABB-41F3-B299-B3D3572450AF}" type="sibTrans" cxnId="{0EB26A84-5DDD-4127-9B88-06200F06C5BD}">
      <dgm:prSet/>
      <dgm:spPr/>
      <dgm:t>
        <a:bodyPr/>
        <a:lstStyle/>
        <a:p>
          <a:endParaRPr lang="en-IN"/>
        </a:p>
      </dgm:t>
    </dgm:pt>
    <dgm:pt modelId="{9EFAD77C-6FB6-4F3A-AFC9-8D0AE14B94DC}" type="pres">
      <dgm:prSet presAssocID="{4D720441-F7A3-44A0-AB05-CBD2DF584E5B}" presName="linear" presStyleCnt="0">
        <dgm:presLayoutVars>
          <dgm:dir/>
          <dgm:animLvl val="lvl"/>
          <dgm:resizeHandles val="exact"/>
        </dgm:presLayoutVars>
      </dgm:prSet>
      <dgm:spPr/>
    </dgm:pt>
    <dgm:pt modelId="{395B9191-398A-4670-9FE4-F6F0E5E80A78}" type="pres">
      <dgm:prSet presAssocID="{4B7A86F4-F32B-4DA2-84BA-690D0909B5FA}" presName="parentLin" presStyleCnt="0"/>
      <dgm:spPr/>
    </dgm:pt>
    <dgm:pt modelId="{6D5B2037-33D4-452E-BD6D-8733F8D4E4FF}" type="pres">
      <dgm:prSet presAssocID="{4B7A86F4-F32B-4DA2-84BA-690D0909B5FA}" presName="parentLeftMargin" presStyleLbl="node1" presStyleIdx="0" presStyleCnt="3"/>
      <dgm:spPr/>
    </dgm:pt>
    <dgm:pt modelId="{9AC2F94E-A29F-4735-B0BF-81A6EC950E0B}" type="pres">
      <dgm:prSet presAssocID="{4B7A86F4-F32B-4DA2-84BA-690D0909B5FA}" presName="parentText" presStyleLbl="node1" presStyleIdx="0" presStyleCnt="3" custScaleX="122093" custScaleY="113914" custLinFactNeighborX="3667" custLinFactNeighborY="-1896">
        <dgm:presLayoutVars>
          <dgm:chMax val="0"/>
          <dgm:bulletEnabled val="1"/>
        </dgm:presLayoutVars>
      </dgm:prSet>
      <dgm:spPr/>
    </dgm:pt>
    <dgm:pt modelId="{31F68949-CAA8-4ADC-988B-06F233AB292A}" type="pres">
      <dgm:prSet presAssocID="{4B7A86F4-F32B-4DA2-84BA-690D0909B5FA}" presName="negativeSpace" presStyleCnt="0"/>
      <dgm:spPr/>
    </dgm:pt>
    <dgm:pt modelId="{38A70772-160D-47B1-8B76-FBBCD5E65A73}" type="pres">
      <dgm:prSet presAssocID="{4B7A86F4-F32B-4DA2-84BA-690D0909B5FA}" presName="childText" presStyleLbl="conFgAcc1" presStyleIdx="0" presStyleCnt="3">
        <dgm:presLayoutVars>
          <dgm:bulletEnabled val="1"/>
        </dgm:presLayoutVars>
      </dgm:prSet>
      <dgm:spPr>
        <a:ln>
          <a:solidFill>
            <a:srgbClr val="EC1D23"/>
          </a:solidFill>
        </a:ln>
      </dgm:spPr>
    </dgm:pt>
    <dgm:pt modelId="{70A0EB99-88C7-483B-9628-4D480CFB246D}" type="pres">
      <dgm:prSet presAssocID="{FD4F49D8-3399-4FB4-AAAE-7AC183A90070}" presName="spaceBetweenRectangles" presStyleCnt="0"/>
      <dgm:spPr/>
    </dgm:pt>
    <dgm:pt modelId="{859E79CD-97AA-4AE0-AE2F-0AF6EA109496}" type="pres">
      <dgm:prSet presAssocID="{D2AEFA10-CBB0-49A7-88E9-72C341A326A6}" presName="parentLin" presStyleCnt="0"/>
      <dgm:spPr/>
    </dgm:pt>
    <dgm:pt modelId="{512E821A-1824-4ADB-85EE-F82BFDB1184B}" type="pres">
      <dgm:prSet presAssocID="{D2AEFA10-CBB0-49A7-88E9-72C341A326A6}" presName="parentLeftMargin" presStyleLbl="node1" presStyleIdx="0" presStyleCnt="3"/>
      <dgm:spPr/>
    </dgm:pt>
    <dgm:pt modelId="{BFC091E0-4729-4F39-B9F2-795DC134C482}" type="pres">
      <dgm:prSet presAssocID="{D2AEFA10-CBB0-49A7-88E9-72C341A326A6}" presName="parentText" presStyleLbl="node1" presStyleIdx="1" presStyleCnt="3" custScaleX="122093" custScaleY="113914">
        <dgm:presLayoutVars>
          <dgm:chMax val="0"/>
          <dgm:bulletEnabled val="1"/>
        </dgm:presLayoutVars>
      </dgm:prSet>
      <dgm:spPr/>
    </dgm:pt>
    <dgm:pt modelId="{178B6C59-26B9-4ACE-9216-663CB1F45FE0}" type="pres">
      <dgm:prSet presAssocID="{D2AEFA10-CBB0-49A7-88E9-72C341A326A6}" presName="negativeSpace" presStyleCnt="0"/>
      <dgm:spPr/>
    </dgm:pt>
    <dgm:pt modelId="{55403C00-6162-4AA8-834E-51002825B31C}" type="pres">
      <dgm:prSet presAssocID="{D2AEFA10-CBB0-49A7-88E9-72C341A326A6}" presName="childText" presStyleLbl="conFgAcc1" presStyleIdx="1" presStyleCnt="3">
        <dgm:presLayoutVars>
          <dgm:bulletEnabled val="1"/>
        </dgm:presLayoutVars>
      </dgm:prSet>
      <dgm:spPr>
        <a:ln>
          <a:solidFill>
            <a:srgbClr val="EC1D23"/>
          </a:solidFill>
        </a:ln>
      </dgm:spPr>
    </dgm:pt>
    <dgm:pt modelId="{75559697-1732-455F-A49B-425989F0F0B8}" type="pres">
      <dgm:prSet presAssocID="{DD179B4B-26E3-4137-AD24-0E4C91569731}" presName="spaceBetweenRectangles" presStyleCnt="0"/>
      <dgm:spPr/>
    </dgm:pt>
    <dgm:pt modelId="{AA125E51-D0DB-4128-A4B7-15BA12AFC75F}" type="pres">
      <dgm:prSet presAssocID="{674D4FC5-1BC1-4FF0-A13F-0C2D873E5FF5}" presName="parentLin" presStyleCnt="0"/>
      <dgm:spPr/>
    </dgm:pt>
    <dgm:pt modelId="{FE88F6DF-72C2-4679-8456-B35CAE4105F4}" type="pres">
      <dgm:prSet presAssocID="{674D4FC5-1BC1-4FF0-A13F-0C2D873E5FF5}" presName="parentLeftMargin" presStyleLbl="node1" presStyleIdx="1" presStyleCnt="3"/>
      <dgm:spPr/>
    </dgm:pt>
    <dgm:pt modelId="{C47E819B-6351-4CA1-8B37-1867FADAD433}" type="pres">
      <dgm:prSet presAssocID="{674D4FC5-1BC1-4FF0-A13F-0C2D873E5FF5}" presName="parentText" presStyleLbl="node1" presStyleIdx="2" presStyleCnt="3" custScaleX="122093" custScaleY="113914">
        <dgm:presLayoutVars>
          <dgm:chMax val="0"/>
          <dgm:bulletEnabled val="1"/>
        </dgm:presLayoutVars>
      </dgm:prSet>
      <dgm:spPr/>
    </dgm:pt>
    <dgm:pt modelId="{33333FED-531A-4457-A2AB-F70BAC4C17D1}" type="pres">
      <dgm:prSet presAssocID="{674D4FC5-1BC1-4FF0-A13F-0C2D873E5FF5}" presName="negativeSpace" presStyleCnt="0"/>
      <dgm:spPr/>
    </dgm:pt>
    <dgm:pt modelId="{AFA332F1-2FDD-4B62-B1DC-2E663061A0F3}" type="pres">
      <dgm:prSet presAssocID="{674D4FC5-1BC1-4FF0-A13F-0C2D873E5FF5}" presName="childText" presStyleLbl="conFgAcc1" presStyleIdx="2" presStyleCnt="3">
        <dgm:presLayoutVars>
          <dgm:bulletEnabled val="1"/>
        </dgm:presLayoutVars>
      </dgm:prSet>
      <dgm:spPr>
        <a:ln>
          <a:solidFill>
            <a:srgbClr val="EC1D23"/>
          </a:solidFill>
        </a:ln>
      </dgm:spPr>
    </dgm:pt>
  </dgm:ptLst>
  <dgm:cxnLst>
    <dgm:cxn modelId="{32F8C527-BCE5-4787-88F5-6D63D2FEB8A3}" srcId="{4D720441-F7A3-44A0-AB05-CBD2DF584E5B}" destId="{4B7A86F4-F32B-4DA2-84BA-690D0909B5FA}" srcOrd="0" destOrd="0" parTransId="{F3D684F9-AC91-4FEA-8D6A-22ACECDDE833}" sibTransId="{FD4F49D8-3399-4FB4-AAAE-7AC183A90070}"/>
    <dgm:cxn modelId="{698C452D-B03C-48D4-BC54-B1602BBC3ACC}" type="presOf" srcId="{4B7A86F4-F32B-4DA2-84BA-690D0909B5FA}" destId="{6D5B2037-33D4-452E-BD6D-8733F8D4E4FF}" srcOrd="0" destOrd="0" presId="urn:microsoft.com/office/officeart/2005/8/layout/list1"/>
    <dgm:cxn modelId="{78C24A41-EAD4-4550-AC9C-68C8C2C93385}" type="presOf" srcId="{4D720441-F7A3-44A0-AB05-CBD2DF584E5B}" destId="{9EFAD77C-6FB6-4F3A-AFC9-8D0AE14B94DC}" srcOrd="0" destOrd="0" presId="urn:microsoft.com/office/officeart/2005/8/layout/list1"/>
    <dgm:cxn modelId="{CE96D544-33F0-45ED-AC74-7F805D2EE524}" type="presOf" srcId="{D2AEFA10-CBB0-49A7-88E9-72C341A326A6}" destId="{BFC091E0-4729-4F39-B9F2-795DC134C482}" srcOrd="1" destOrd="0" presId="urn:microsoft.com/office/officeart/2005/8/layout/list1"/>
    <dgm:cxn modelId="{0EB26A84-5DDD-4127-9B88-06200F06C5BD}" srcId="{4D720441-F7A3-44A0-AB05-CBD2DF584E5B}" destId="{674D4FC5-1BC1-4FF0-A13F-0C2D873E5FF5}" srcOrd="2" destOrd="0" parTransId="{3D1EE783-94AB-4B32-BDDD-41D1F33A687F}" sibTransId="{FABFE483-7ABB-41F3-B299-B3D3572450AF}"/>
    <dgm:cxn modelId="{E3B1ECBD-344F-41CE-9E44-540160C09333}" type="presOf" srcId="{D2AEFA10-CBB0-49A7-88E9-72C341A326A6}" destId="{512E821A-1824-4ADB-85EE-F82BFDB1184B}" srcOrd="0" destOrd="0" presId="urn:microsoft.com/office/officeart/2005/8/layout/list1"/>
    <dgm:cxn modelId="{E6DBB6DE-05FD-4C11-8E82-7CC27B973FF7}" type="presOf" srcId="{674D4FC5-1BC1-4FF0-A13F-0C2D873E5FF5}" destId="{FE88F6DF-72C2-4679-8456-B35CAE4105F4}" srcOrd="0" destOrd="0" presId="urn:microsoft.com/office/officeart/2005/8/layout/list1"/>
    <dgm:cxn modelId="{497299E3-B858-43DC-B49F-8B8B32676D09}" srcId="{4D720441-F7A3-44A0-AB05-CBD2DF584E5B}" destId="{D2AEFA10-CBB0-49A7-88E9-72C341A326A6}" srcOrd="1" destOrd="0" parTransId="{515F41B1-C350-412E-9EB9-857DA8C11B3A}" sibTransId="{DD179B4B-26E3-4137-AD24-0E4C91569731}"/>
    <dgm:cxn modelId="{F741BAE6-192B-4DC5-AF25-579CBE28A95A}" type="presOf" srcId="{674D4FC5-1BC1-4FF0-A13F-0C2D873E5FF5}" destId="{C47E819B-6351-4CA1-8B37-1867FADAD433}" srcOrd="1" destOrd="0" presId="urn:microsoft.com/office/officeart/2005/8/layout/list1"/>
    <dgm:cxn modelId="{6A6429F8-C95F-48FF-AB59-E779594F9573}" type="presOf" srcId="{4B7A86F4-F32B-4DA2-84BA-690D0909B5FA}" destId="{9AC2F94E-A29F-4735-B0BF-81A6EC950E0B}" srcOrd="1" destOrd="0" presId="urn:microsoft.com/office/officeart/2005/8/layout/list1"/>
    <dgm:cxn modelId="{7A6FA2F9-9B1F-4F8F-9F9C-FAB2807AD061}" type="presParOf" srcId="{9EFAD77C-6FB6-4F3A-AFC9-8D0AE14B94DC}" destId="{395B9191-398A-4670-9FE4-F6F0E5E80A78}" srcOrd="0" destOrd="0" presId="urn:microsoft.com/office/officeart/2005/8/layout/list1"/>
    <dgm:cxn modelId="{54DF9BB5-6E25-4353-AF68-46E3FA939E0B}" type="presParOf" srcId="{395B9191-398A-4670-9FE4-F6F0E5E80A78}" destId="{6D5B2037-33D4-452E-BD6D-8733F8D4E4FF}" srcOrd="0" destOrd="0" presId="urn:microsoft.com/office/officeart/2005/8/layout/list1"/>
    <dgm:cxn modelId="{477FA0AD-2752-433D-B504-0F408486D3E0}" type="presParOf" srcId="{395B9191-398A-4670-9FE4-F6F0E5E80A78}" destId="{9AC2F94E-A29F-4735-B0BF-81A6EC950E0B}" srcOrd="1" destOrd="0" presId="urn:microsoft.com/office/officeart/2005/8/layout/list1"/>
    <dgm:cxn modelId="{1604360C-1580-4AA4-87B8-73325E77AA93}" type="presParOf" srcId="{9EFAD77C-6FB6-4F3A-AFC9-8D0AE14B94DC}" destId="{31F68949-CAA8-4ADC-988B-06F233AB292A}" srcOrd="1" destOrd="0" presId="urn:microsoft.com/office/officeart/2005/8/layout/list1"/>
    <dgm:cxn modelId="{C7F5C5BE-43AB-453F-917A-B2FDD5E07BBA}" type="presParOf" srcId="{9EFAD77C-6FB6-4F3A-AFC9-8D0AE14B94DC}" destId="{38A70772-160D-47B1-8B76-FBBCD5E65A73}" srcOrd="2" destOrd="0" presId="urn:microsoft.com/office/officeart/2005/8/layout/list1"/>
    <dgm:cxn modelId="{21942581-C638-4A10-A36C-8F4D6D5467E1}" type="presParOf" srcId="{9EFAD77C-6FB6-4F3A-AFC9-8D0AE14B94DC}" destId="{70A0EB99-88C7-483B-9628-4D480CFB246D}" srcOrd="3" destOrd="0" presId="urn:microsoft.com/office/officeart/2005/8/layout/list1"/>
    <dgm:cxn modelId="{8B8DE484-D9B3-4020-A90E-5F158CE7E2A7}" type="presParOf" srcId="{9EFAD77C-6FB6-4F3A-AFC9-8D0AE14B94DC}" destId="{859E79CD-97AA-4AE0-AE2F-0AF6EA109496}" srcOrd="4" destOrd="0" presId="urn:microsoft.com/office/officeart/2005/8/layout/list1"/>
    <dgm:cxn modelId="{118682F6-C6EE-4726-8859-4AF5448A24A7}" type="presParOf" srcId="{859E79CD-97AA-4AE0-AE2F-0AF6EA109496}" destId="{512E821A-1824-4ADB-85EE-F82BFDB1184B}" srcOrd="0" destOrd="0" presId="urn:microsoft.com/office/officeart/2005/8/layout/list1"/>
    <dgm:cxn modelId="{4D2347E0-1B13-4D57-BD85-1377D54A42F5}" type="presParOf" srcId="{859E79CD-97AA-4AE0-AE2F-0AF6EA109496}" destId="{BFC091E0-4729-4F39-B9F2-795DC134C482}" srcOrd="1" destOrd="0" presId="urn:microsoft.com/office/officeart/2005/8/layout/list1"/>
    <dgm:cxn modelId="{F18CBD57-CEE9-4375-BB40-D6D27B09381E}" type="presParOf" srcId="{9EFAD77C-6FB6-4F3A-AFC9-8D0AE14B94DC}" destId="{178B6C59-26B9-4ACE-9216-663CB1F45FE0}" srcOrd="5" destOrd="0" presId="urn:microsoft.com/office/officeart/2005/8/layout/list1"/>
    <dgm:cxn modelId="{0F7B9E3C-C7E0-49A4-AA12-E99F07C39111}" type="presParOf" srcId="{9EFAD77C-6FB6-4F3A-AFC9-8D0AE14B94DC}" destId="{55403C00-6162-4AA8-834E-51002825B31C}" srcOrd="6" destOrd="0" presId="urn:microsoft.com/office/officeart/2005/8/layout/list1"/>
    <dgm:cxn modelId="{3B12D40D-AD7A-4687-AF53-5D3B18499D07}" type="presParOf" srcId="{9EFAD77C-6FB6-4F3A-AFC9-8D0AE14B94DC}" destId="{75559697-1732-455F-A49B-425989F0F0B8}" srcOrd="7" destOrd="0" presId="urn:microsoft.com/office/officeart/2005/8/layout/list1"/>
    <dgm:cxn modelId="{7E5A6DD9-3BE0-49D1-94C8-D1928B7279F0}" type="presParOf" srcId="{9EFAD77C-6FB6-4F3A-AFC9-8D0AE14B94DC}" destId="{AA125E51-D0DB-4128-A4B7-15BA12AFC75F}" srcOrd="8" destOrd="0" presId="urn:microsoft.com/office/officeart/2005/8/layout/list1"/>
    <dgm:cxn modelId="{32C6E3DB-ACEE-4797-8E97-AD5C2215612B}" type="presParOf" srcId="{AA125E51-D0DB-4128-A4B7-15BA12AFC75F}" destId="{FE88F6DF-72C2-4679-8456-B35CAE4105F4}" srcOrd="0" destOrd="0" presId="urn:microsoft.com/office/officeart/2005/8/layout/list1"/>
    <dgm:cxn modelId="{79E91467-16F9-4E6F-87A9-CC3349648AD8}" type="presParOf" srcId="{AA125E51-D0DB-4128-A4B7-15BA12AFC75F}" destId="{C47E819B-6351-4CA1-8B37-1867FADAD433}" srcOrd="1" destOrd="0" presId="urn:microsoft.com/office/officeart/2005/8/layout/list1"/>
    <dgm:cxn modelId="{BF701513-742F-446A-AFF0-D39009E6FD2F}" type="presParOf" srcId="{9EFAD77C-6FB6-4F3A-AFC9-8D0AE14B94DC}" destId="{33333FED-531A-4457-A2AB-F70BAC4C17D1}" srcOrd="9" destOrd="0" presId="urn:microsoft.com/office/officeart/2005/8/layout/list1"/>
    <dgm:cxn modelId="{EE4FBE97-160E-4EE9-907A-5B12EFE7390D}" type="presParOf" srcId="{9EFAD77C-6FB6-4F3A-AFC9-8D0AE14B94DC}" destId="{AFA332F1-2FDD-4B62-B1DC-2E663061A0F3}" srcOrd="10" destOrd="0" presId="urn:microsoft.com/office/officeart/2005/8/layout/list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720441-F7A3-44A0-AB05-CBD2DF584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4B7A86F4-F32B-4DA2-84BA-690D0909B5FA}">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Better Margins</a:t>
          </a:r>
          <a:endParaRPr lang="en-IN" sz="1400" dirty="0">
            <a:latin typeface="Arial" panose="020B0604020202020204" pitchFamily="34" charset="0"/>
            <a:cs typeface="Arial" panose="020B0604020202020204" pitchFamily="34" charset="0"/>
          </a:endParaRPr>
        </a:p>
      </dgm:t>
    </dgm:pt>
    <dgm:pt modelId="{F3D684F9-AC91-4FEA-8D6A-22ACECDDE833}" type="parTrans" cxnId="{32F8C527-BCE5-4787-88F5-6D63D2FEB8A3}">
      <dgm:prSet/>
      <dgm:spPr/>
      <dgm:t>
        <a:bodyPr/>
        <a:lstStyle/>
        <a:p>
          <a:endParaRPr lang="en-IN"/>
        </a:p>
      </dgm:t>
    </dgm:pt>
    <dgm:pt modelId="{FD4F49D8-3399-4FB4-AAAE-7AC183A90070}" type="sibTrans" cxnId="{32F8C527-BCE5-4787-88F5-6D63D2FEB8A3}">
      <dgm:prSet/>
      <dgm:spPr/>
      <dgm:t>
        <a:bodyPr/>
        <a:lstStyle/>
        <a:p>
          <a:endParaRPr lang="en-IN"/>
        </a:p>
      </dgm:t>
    </dgm:pt>
    <dgm:pt modelId="{674D4FC5-1BC1-4FF0-A13F-0C2D873E5FF5}">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Awareness &amp; Visibility</a:t>
          </a:r>
          <a:endParaRPr lang="en-IN" sz="1400" dirty="0">
            <a:latin typeface="Arial" panose="020B0604020202020204" pitchFamily="34" charset="0"/>
            <a:cs typeface="Arial" panose="020B0604020202020204" pitchFamily="34" charset="0"/>
          </a:endParaRPr>
        </a:p>
      </dgm:t>
    </dgm:pt>
    <dgm:pt modelId="{3D1EE783-94AB-4B32-BDDD-41D1F33A687F}" type="parTrans" cxnId="{0EB26A84-5DDD-4127-9B88-06200F06C5BD}">
      <dgm:prSet/>
      <dgm:spPr/>
      <dgm:t>
        <a:bodyPr/>
        <a:lstStyle/>
        <a:p>
          <a:endParaRPr lang="en-IN"/>
        </a:p>
      </dgm:t>
    </dgm:pt>
    <dgm:pt modelId="{FABFE483-7ABB-41F3-B299-B3D3572450AF}" type="sibTrans" cxnId="{0EB26A84-5DDD-4127-9B88-06200F06C5BD}">
      <dgm:prSet/>
      <dgm:spPr/>
      <dgm:t>
        <a:bodyPr/>
        <a:lstStyle/>
        <a:p>
          <a:endParaRPr lang="en-IN"/>
        </a:p>
      </dgm:t>
    </dgm:pt>
    <dgm:pt modelId="{D2AEFA10-CBB0-49A7-88E9-72C341A326A6}">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Successive Growth</a:t>
          </a:r>
          <a:endParaRPr lang="en-IN" sz="1400" dirty="0">
            <a:latin typeface="Arial" panose="020B0604020202020204" pitchFamily="34" charset="0"/>
            <a:cs typeface="Arial" panose="020B0604020202020204" pitchFamily="34" charset="0"/>
          </a:endParaRPr>
        </a:p>
      </dgm:t>
    </dgm:pt>
    <dgm:pt modelId="{DD179B4B-26E3-4137-AD24-0E4C91569731}" type="sibTrans" cxnId="{497299E3-B858-43DC-B49F-8B8B32676D09}">
      <dgm:prSet/>
      <dgm:spPr/>
      <dgm:t>
        <a:bodyPr/>
        <a:lstStyle/>
        <a:p>
          <a:endParaRPr lang="en-IN"/>
        </a:p>
      </dgm:t>
    </dgm:pt>
    <dgm:pt modelId="{515F41B1-C350-412E-9EB9-857DA8C11B3A}" type="parTrans" cxnId="{497299E3-B858-43DC-B49F-8B8B32676D09}">
      <dgm:prSet/>
      <dgm:spPr/>
      <dgm:t>
        <a:bodyPr/>
        <a:lstStyle/>
        <a:p>
          <a:endParaRPr lang="en-IN"/>
        </a:p>
      </dgm:t>
    </dgm:pt>
    <dgm:pt modelId="{9EFAD77C-6FB6-4F3A-AFC9-8D0AE14B94DC}" type="pres">
      <dgm:prSet presAssocID="{4D720441-F7A3-44A0-AB05-CBD2DF584E5B}" presName="linear" presStyleCnt="0">
        <dgm:presLayoutVars>
          <dgm:dir/>
          <dgm:animLvl val="lvl"/>
          <dgm:resizeHandles val="exact"/>
        </dgm:presLayoutVars>
      </dgm:prSet>
      <dgm:spPr/>
    </dgm:pt>
    <dgm:pt modelId="{395B9191-398A-4670-9FE4-F6F0E5E80A78}" type="pres">
      <dgm:prSet presAssocID="{4B7A86F4-F32B-4DA2-84BA-690D0909B5FA}" presName="parentLin" presStyleCnt="0"/>
      <dgm:spPr/>
    </dgm:pt>
    <dgm:pt modelId="{6D5B2037-33D4-452E-BD6D-8733F8D4E4FF}" type="pres">
      <dgm:prSet presAssocID="{4B7A86F4-F32B-4DA2-84BA-690D0909B5FA}" presName="parentLeftMargin" presStyleLbl="node1" presStyleIdx="0" presStyleCnt="3"/>
      <dgm:spPr/>
    </dgm:pt>
    <dgm:pt modelId="{9AC2F94E-A29F-4735-B0BF-81A6EC950E0B}" type="pres">
      <dgm:prSet presAssocID="{4B7A86F4-F32B-4DA2-84BA-690D0909B5FA}" presName="parentText" presStyleLbl="node1" presStyleIdx="0" presStyleCnt="3" custScaleX="122093" custScaleY="113914" custLinFactNeighborX="3667" custLinFactNeighborY="-1896">
        <dgm:presLayoutVars>
          <dgm:chMax val="0"/>
          <dgm:bulletEnabled val="1"/>
        </dgm:presLayoutVars>
      </dgm:prSet>
      <dgm:spPr/>
    </dgm:pt>
    <dgm:pt modelId="{31F68949-CAA8-4ADC-988B-06F233AB292A}" type="pres">
      <dgm:prSet presAssocID="{4B7A86F4-F32B-4DA2-84BA-690D0909B5FA}" presName="negativeSpace" presStyleCnt="0"/>
      <dgm:spPr/>
    </dgm:pt>
    <dgm:pt modelId="{38A70772-160D-47B1-8B76-FBBCD5E65A73}" type="pres">
      <dgm:prSet presAssocID="{4B7A86F4-F32B-4DA2-84BA-690D0909B5FA}" presName="childText" presStyleLbl="conFgAcc1" presStyleIdx="0" presStyleCnt="3">
        <dgm:presLayoutVars>
          <dgm:bulletEnabled val="1"/>
        </dgm:presLayoutVars>
      </dgm:prSet>
      <dgm:spPr>
        <a:ln>
          <a:solidFill>
            <a:srgbClr val="EC1D23"/>
          </a:solidFill>
        </a:ln>
      </dgm:spPr>
    </dgm:pt>
    <dgm:pt modelId="{70A0EB99-88C7-483B-9628-4D480CFB246D}" type="pres">
      <dgm:prSet presAssocID="{FD4F49D8-3399-4FB4-AAAE-7AC183A90070}" presName="spaceBetweenRectangles" presStyleCnt="0"/>
      <dgm:spPr/>
    </dgm:pt>
    <dgm:pt modelId="{859E79CD-97AA-4AE0-AE2F-0AF6EA109496}" type="pres">
      <dgm:prSet presAssocID="{D2AEFA10-CBB0-49A7-88E9-72C341A326A6}" presName="parentLin" presStyleCnt="0"/>
      <dgm:spPr/>
    </dgm:pt>
    <dgm:pt modelId="{512E821A-1824-4ADB-85EE-F82BFDB1184B}" type="pres">
      <dgm:prSet presAssocID="{D2AEFA10-CBB0-49A7-88E9-72C341A326A6}" presName="parentLeftMargin" presStyleLbl="node1" presStyleIdx="0" presStyleCnt="3"/>
      <dgm:spPr/>
    </dgm:pt>
    <dgm:pt modelId="{BFC091E0-4729-4F39-B9F2-795DC134C482}" type="pres">
      <dgm:prSet presAssocID="{D2AEFA10-CBB0-49A7-88E9-72C341A326A6}" presName="parentText" presStyleLbl="node1" presStyleIdx="1" presStyleCnt="3" custScaleX="122093" custScaleY="113914">
        <dgm:presLayoutVars>
          <dgm:chMax val="0"/>
          <dgm:bulletEnabled val="1"/>
        </dgm:presLayoutVars>
      </dgm:prSet>
      <dgm:spPr/>
    </dgm:pt>
    <dgm:pt modelId="{178B6C59-26B9-4ACE-9216-663CB1F45FE0}" type="pres">
      <dgm:prSet presAssocID="{D2AEFA10-CBB0-49A7-88E9-72C341A326A6}" presName="negativeSpace" presStyleCnt="0"/>
      <dgm:spPr/>
    </dgm:pt>
    <dgm:pt modelId="{55403C00-6162-4AA8-834E-51002825B31C}" type="pres">
      <dgm:prSet presAssocID="{D2AEFA10-CBB0-49A7-88E9-72C341A326A6}" presName="childText" presStyleLbl="conFgAcc1" presStyleIdx="1" presStyleCnt="3">
        <dgm:presLayoutVars>
          <dgm:bulletEnabled val="1"/>
        </dgm:presLayoutVars>
      </dgm:prSet>
      <dgm:spPr>
        <a:ln>
          <a:solidFill>
            <a:srgbClr val="EC1D23"/>
          </a:solidFill>
        </a:ln>
      </dgm:spPr>
    </dgm:pt>
    <dgm:pt modelId="{75559697-1732-455F-A49B-425989F0F0B8}" type="pres">
      <dgm:prSet presAssocID="{DD179B4B-26E3-4137-AD24-0E4C91569731}" presName="spaceBetweenRectangles" presStyleCnt="0"/>
      <dgm:spPr/>
    </dgm:pt>
    <dgm:pt modelId="{AA125E51-D0DB-4128-A4B7-15BA12AFC75F}" type="pres">
      <dgm:prSet presAssocID="{674D4FC5-1BC1-4FF0-A13F-0C2D873E5FF5}" presName="parentLin" presStyleCnt="0"/>
      <dgm:spPr/>
    </dgm:pt>
    <dgm:pt modelId="{FE88F6DF-72C2-4679-8456-B35CAE4105F4}" type="pres">
      <dgm:prSet presAssocID="{674D4FC5-1BC1-4FF0-A13F-0C2D873E5FF5}" presName="parentLeftMargin" presStyleLbl="node1" presStyleIdx="1" presStyleCnt="3"/>
      <dgm:spPr/>
    </dgm:pt>
    <dgm:pt modelId="{C47E819B-6351-4CA1-8B37-1867FADAD433}" type="pres">
      <dgm:prSet presAssocID="{674D4FC5-1BC1-4FF0-A13F-0C2D873E5FF5}" presName="parentText" presStyleLbl="node1" presStyleIdx="2" presStyleCnt="3" custScaleX="122093" custScaleY="113914">
        <dgm:presLayoutVars>
          <dgm:chMax val="0"/>
          <dgm:bulletEnabled val="1"/>
        </dgm:presLayoutVars>
      </dgm:prSet>
      <dgm:spPr/>
    </dgm:pt>
    <dgm:pt modelId="{33333FED-531A-4457-A2AB-F70BAC4C17D1}" type="pres">
      <dgm:prSet presAssocID="{674D4FC5-1BC1-4FF0-A13F-0C2D873E5FF5}" presName="negativeSpace" presStyleCnt="0"/>
      <dgm:spPr/>
    </dgm:pt>
    <dgm:pt modelId="{AFA332F1-2FDD-4B62-B1DC-2E663061A0F3}" type="pres">
      <dgm:prSet presAssocID="{674D4FC5-1BC1-4FF0-A13F-0C2D873E5FF5}" presName="childText" presStyleLbl="conFgAcc1" presStyleIdx="2" presStyleCnt="3">
        <dgm:presLayoutVars>
          <dgm:bulletEnabled val="1"/>
        </dgm:presLayoutVars>
      </dgm:prSet>
      <dgm:spPr>
        <a:ln>
          <a:solidFill>
            <a:srgbClr val="EC1D23"/>
          </a:solidFill>
        </a:ln>
      </dgm:spPr>
    </dgm:pt>
  </dgm:ptLst>
  <dgm:cxnLst>
    <dgm:cxn modelId="{32F8C527-BCE5-4787-88F5-6D63D2FEB8A3}" srcId="{4D720441-F7A3-44A0-AB05-CBD2DF584E5B}" destId="{4B7A86F4-F32B-4DA2-84BA-690D0909B5FA}" srcOrd="0" destOrd="0" parTransId="{F3D684F9-AC91-4FEA-8D6A-22ACECDDE833}" sibTransId="{FD4F49D8-3399-4FB4-AAAE-7AC183A90070}"/>
    <dgm:cxn modelId="{698C452D-B03C-48D4-BC54-B1602BBC3ACC}" type="presOf" srcId="{4B7A86F4-F32B-4DA2-84BA-690D0909B5FA}" destId="{6D5B2037-33D4-452E-BD6D-8733F8D4E4FF}" srcOrd="0" destOrd="0" presId="urn:microsoft.com/office/officeart/2005/8/layout/list1"/>
    <dgm:cxn modelId="{78C24A41-EAD4-4550-AC9C-68C8C2C93385}" type="presOf" srcId="{4D720441-F7A3-44A0-AB05-CBD2DF584E5B}" destId="{9EFAD77C-6FB6-4F3A-AFC9-8D0AE14B94DC}" srcOrd="0" destOrd="0" presId="urn:microsoft.com/office/officeart/2005/8/layout/list1"/>
    <dgm:cxn modelId="{CE96D544-33F0-45ED-AC74-7F805D2EE524}" type="presOf" srcId="{D2AEFA10-CBB0-49A7-88E9-72C341A326A6}" destId="{BFC091E0-4729-4F39-B9F2-795DC134C482}" srcOrd="1" destOrd="0" presId="urn:microsoft.com/office/officeart/2005/8/layout/list1"/>
    <dgm:cxn modelId="{0EB26A84-5DDD-4127-9B88-06200F06C5BD}" srcId="{4D720441-F7A3-44A0-AB05-CBD2DF584E5B}" destId="{674D4FC5-1BC1-4FF0-A13F-0C2D873E5FF5}" srcOrd="2" destOrd="0" parTransId="{3D1EE783-94AB-4B32-BDDD-41D1F33A687F}" sibTransId="{FABFE483-7ABB-41F3-B299-B3D3572450AF}"/>
    <dgm:cxn modelId="{E3B1ECBD-344F-41CE-9E44-540160C09333}" type="presOf" srcId="{D2AEFA10-CBB0-49A7-88E9-72C341A326A6}" destId="{512E821A-1824-4ADB-85EE-F82BFDB1184B}" srcOrd="0" destOrd="0" presId="urn:microsoft.com/office/officeart/2005/8/layout/list1"/>
    <dgm:cxn modelId="{E6DBB6DE-05FD-4C11-8E82-7CC27B973FF7}" type="presOf" srcId="{674D4FC5-1BC1-4FF0-A13F-0C2D873E5FF5}" destId="{FE88F6DF-72C2-4679-8456-B35CAE4105F4}" srcOrd="0" destOrd="0" presId="urn:microsoft.com/office/officeart/2005/8/layout/list1"/>
    <dgm:cxn modelId="{497299E3-B858-43DC-B49F-8B8B32676D09}" srcId="{4D720441-F7A3-44A0-AB05-CBD2DF584E5B}" destId="{D2AEFA10-CBB0-49A7-88E9-72C341A326A6}" srcOrd="1" destOrd="0" parTransId="{515F41B1-C350-412E-9EB9-857DA8C11B3A}" sibTransId="{DD179B4B-26E3-4137-AD24-0E4C91569731}"/>
    <dgm:cxn modelId="{F741BAE6-192B-4DC5-AF25-579CBE28A95A}" type="presOf" srcId="{674D4FC5-1BC1-4FF0-A13F-0C2D873E5FF5}" destId="{C47E819B-6351-4CA1-8B37-1867FADAD433}" srcOrd="1" destOrd="0" presId="urn:microsoft.com/office/officeart/2005/8/layout/list1"/>
    <dgm:cxn modelId="{6A6429F8-C95F-48FF-AB59-E779594F9573}" type="presOf" srcId="{4B7A86F4-F32B-4DA2-84BA-690D0909B5FA}" destId="{9AC2F94E-A29F-4735-B0BF-81A6EC950E0B}" srcOrd="1" destOrd="0" presId="urn:microsoft.com/office/officeart/2005/8/layout/list1"/>
    <dgm:cxn modelId="{7A6FA2F9-9B1F-4F8F-9F9C-FAB2807AD061}" type="presParOf" srcId="{9EFAD77C-6FB6-4F3A-AFC9-8D0AE14B94DC}" destId="{395B9191-398A-4670-9FE4-F6F0E5E80A78}" srcOrd="0" destOrd="0" presId="urn:microsoft.com/office/officeart/2005/8/layout/list1"/>
    <dgm:cxn modelId="{54DF9BB5-6E25-4353-AF68-46E3FA939E0B}" type="presParOf" srcId="{395B9191-398A-4670-9FE4-F6F0E5E80A78}" destId="{6D5B2037-33D4-452E-BD6D-8733F8D4E4FF}" srcOrd="0" destOrd="0" presId="urn:microsoft.com/office/officeart/2005/8/layout/list1"/>
    <dgm:cxn modelId="{477FA0AD-2752-433D-B504-0F408486D3E0}" type="presParOf" srcId="{395B9191-398A-4670-9FE4-F6F0E5E80A78}" destId="{9AC2F94E-A29F-4735-B0BF-81A6EC950E0B}" srcOrd="1" destOrd="0" presId="urn:microsoft.com/office/officeart/2005/8/layout/list1"/>
    <dgm:cxn modelId="{1604360C-1580-4AA4-87B8-73325E77AA93}" type="presParOf" srcId="{9EFAD77C-6FB6-4F3A-AFC9-8D0AE14B94DC}" destId="{31F68949-CAA8-4ADC-988B-06F233AB292A}" srcOrd="1" destOrd="0" presId="urn:microsoft.com/office/officeart/2005/8/layout/list1"/>
    <dgm:cxn modelId="{C7F5C5BE-43AB-453F-917A-B2FDD5E07BBA}" type="presParOf" srcId="{9EFAD77C-6FB6-4F3A-AFC9-8D0AE14B94DC}" destId="{38A70772-160D-47B1-8B76-FBBCD5E65A73}" srcOrd="2" destOrd="0" presId="urn:microsoft.com/office/officeart/2005/8/layout/list1"/>
    <dgm:cxn modelId="{21942581-C638-4A10-A36C-8F4D6D5467E1}" type="presParOf" srcId="{9EFAD77C-6FB6-4F3A-AFC9-8D0AE14B94DC}" destId="{70A0EB99-88C7-483B-9628-4D480CFB246D}" srcOrd="3" destOrd="0" presId="urn:microsoft.com/office/officeart/2005/8/layout/list1"/>
    <dgm:cxn modelId="{8B8DE484-D9B3-4020-A90E-5F158CE7E2A7}" type="presParOf" srcId="{9EFAD77C-6FB6-4F3A-AFC9-8D0AE14B94DC}" destId="{859E79CD-97AA-4AE0-AE2F-0AF6EA109496}" srcOrd="4" destOrd="0" presId="urn:microsoft.com/office/officeart/2005/8/layout/list1"/>
    <dgm:cxn modelId="{118682F6-C6EE-4726-8859-4AF5448A24A7}" type="presParOf" srcId="{859E79CD-97AA-4AE0-AE2F-0AF6EA109496}" destId="{512E821A-1824-4ADB-85EE-F82BFDB1184B}" srcOrd="0" destOrd="0" presId="urn:microsoft.com/office/officeart/2005/8/layout/list1"/>
    <dgm:cxn modelId="{4D2347E0-1B13-4D57-BD85-1377D54A42F5}" type="presParOf" srcId="{859E79CD-97AA-4AE0-AE2F-0AF6EA109496}" destId="{BFC091E0-4729-4F39-B9F2-795DC134C482}" srcOrd="1" destOrd="0" presId="urn:microsoft.com/office/officeart/2005/8/layout/list1"/>
    <dgm:cxn modelId="{F18CBD57-CEE9-4375-BB40-D6D27B09381E}" type="presParOf" srcId="{9EFAD77C-6FB6-4F3A-AFC9-8D0AE14B94DC}" destId="{178B6C59-26B9-4ACE-9216-663CB1F45FE0}" srcOrd="5" destOrd="0" presId="urn:microsoft.com/office/officeart/2005/8/layout/list1"/>
    <dgm:cxn modelId="{0F7B9E3C-C7E0-49A4-AA12-E99F07C39111}" type="presParOf" srcId="{9EFAD77C-6FB6-4F3A-AFC9-8D0AE14B94DC}" destId="{55403C00-6162-4AA8-834E-51002825B31C}" srcOrd="6" destOrd="0" presId="urn:microsoft.com/office/officeart/2005/8/layout/list1"/>
    <dgm:cxn modelId="{3B12D40D-AD7A-4687-AF53-5D3B18499D07}" type="presParOf" srcId="{9EFAD77C-6FB6-4F3A-AFC9-8D0AE14B94DC}" destId="{75559697-1732-455F-A49B-425989F0F0B8}" srcOrd="7" destOrd="0" presId="urn:microsoft.com/office/officeart/2005/8/layout/list1"/>
    <dgm:cxn modelId="{7E5A6DD9-3BE0-49D1-94C8-D1928B7279F0}" type="presParOf" srcId="{9EFAD77C-6FB6-4F3A-AFC9-8D0AE14B94DC}" destId="{AA125E51-D0DB-4128-A4B7-15BA12AFC75F}" srcOrd="8" destOrd="0" presId="urn:microsoft.com/office/officeart/2005/8/layout/list1"/>
    <dgm:cxn modelId="{32C6E3DB-ACEE-4797-8E97-AD5C2215612B}" type="presParOf" srcId="{AA125E51-D0DB-4128-A4B7-15BA12AFC75F}" destId="{FE88F6DF-72C2-4679-8456-B35CAE4105F4}" srcOrd="0" destOrd="0" presId="urn:microsoft.com/office/officeart/2005/8/layout/list1"/>
    <dgm:cxn modelId="{79E91467-16F9-4E6F-87A9-CC3349648AD8}" type="presParOf" srcId="{AA125E51-D0DB-4128-A4B7-15BA12AFC75F}" destId="{C47E819B-6351-4CA1-8B37-1867FADAD433}" srcOrd="1" destOrd="0" presId="urn:microsoft.com/office/officeart/2005/8/layout/list1"/>
    <dgm:cxn modelId="{BF701513-742F-446A-AFF0-D39009E6FD2F}" type="presParOf" srcId="{9EFAD77C-6FB6-4F3A-AFC9-8D0AE14B94DC}" destId="{33333FED-531A-4457-A2AB-F70BAC4C17D1}" srcOrd="9" destOrd="0" presId="urn:microsoft.com/office/officeart/2005/8/layout/list1"/>
    <dgm:cxn modelId="{EE4FBE97-160E-4EE9-907A-5B12EFE7390D}" type="presParOf" srcId="{9EFAD77C-6FB6-4F3A-AFC9-8D0AE14B94DC}" destId="{AFA332F1-2FDD-4B62-B1DC-2E663061A0F3}" srcOrd="10" destOrd="0" presId="urn:microsoft.com/office/officeart/2005/8/layout/list1"/>
  </dgm:cxnLst>
  <dgm:bg>
    <a:noFill/>
  </dgm:bg>
  <dgm:whole/>
  <dgm:extLst>
    <a:ext uri="http://schemas.microsoft.com/office/drawing/2008/diagram">
      <dsp:dataModelExt xmlns:dsp="http://schemas.microsoft.com/office/drawing/2008/diagram" relId="rId2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720441-F7A3-44A0-AB05-CBD2DF584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4B7A86F4-F32B-4DA2-84BA-690D0909B5FA}">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Aesthetically Pleasing</a:t>
          </a:r>
          <a:endParaRPr lang="en-IN" sz="1400" dirty="0">
            <a:latin typeface="Arial" panose="020B0604020202020204" pitchFamily="34" charset="0"/>
            <a:cs typeface="Arial" panose="020B0604020202020204" pitchFamily="34" charset="0"/>
          </a:endParaRPr>
        </a:p>
      </dgm:t>
    </dgm:pt>
    <dgm:pt modelId="{F3D684F9-AC91-4FEA-8D6A-22ACECDDE833}" type="parTrans" cxnId="{32F8C527-BCE5-4787-88F5-6D63D2FEB8A3}">
      <dgm:prSet/>
      <dgm:spPr/>
      <dgm:t>
        <a:bodyPr/>
        <a:lstStyle/>
        <a:p>
          <a:endParaRPr lang="en-IN"/>
        </a:p>
      </dgm:t>
    </dgm:pt>
    <dgm:pt modelId="{FD4F49D8-3399-4FB4-AAAE-7AC183A90070}" type="sibTrans" cxnId="{32F8C527-BCE5-4787-88F5-6D63D2FEB8A3}">
      <dgm:prSet/>
      <dgm:spPr/>
      <dgm:t>
        <a:bodyPr/>
        <a:lstStyle/>
        <a:p>
          <a:endParaRPr lang="en-IN"/>
        </a:p>
      </dgm:t>
    </dgm:pt>
    <dgm:pt modelId="{D2AEFA10-CBB0-49A7-88E9-72C341A326A6}">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 Pocket Friendly</a:t>
          </a:r>
          <a:endParaRPr lang="en-IN" sz="1400" dirty="0">
            <a:latin typeface="Arial" panose="020B0604020202020204" pitchFamily="34" charset="0"/>
            <a:cs typeface="Arial" panose="020B0604020202020204" pitchFamily="34" charset="0"/>
          </a:endParaRPr>
        </a:p>
      </dgm:t>
    </dgm:pt>
    <dgm:pt modelId="{515F41B1-C350-412E-9EB9-857DA8C11B3A}" type="parTrans" cxnId="{497299E3-B858-43DC-B49F-8B8B32676D09}">
      <dgm:prSet/>
      <dgm:spPr/>
      <dgm:t>
        <a:bodyPr/>
        <a:lstStyle/>
        <a:p>
          <a:endParaRPr lang="en-IN"/>
        </a:p>
      </dgm:t>
    </dgm:pt>
    <dgm:pt modelId="{DD179B4B-26E3-4137-AD24-0E4C91569731}" type="sibTrans" cxnId="{497299E3-B858-43DC-B49F-8B8B32676D09}">
      <dgm:prSet/>
      <dgm:spPr/>
      <dgm:t>
        <a:bodyPr/>
        <a:lstStyle/>
        <a:p>
          <a:endParaRPr lang="en-IN"/>
        </a:p>
      </dgm:t>
    </dgm:pt>
    <dgm:pt modelId="{674D4FC5-1BC1-4FF0-A13F-0C2D873E5FF5}">
      <dgm:prSet phldrT="[Text]" custT="1"/>
      <dgm:spPr>
        <a:solidFill>
          <a:srgbClr val="EC1D23"/>
        </a:solidFill>
      </dgm:spPr>
      <dgm:t>
        <a:bodyPr/>
        <a:lstStyle/>
        <a:p>
          <a:r>
            <a:rPr lang="en-US" sz="1400" dirty="0">
              <a:latin typeface="Arial" panose="020B0604020202020204" pitchFamily="34" charset="0"/>
              <a:cs typeface="Arial" panose="020B0604020202020204" pitchFamily="34" charset="0"/>
            </a:rPr>
            <a:t>Status symbol</a:t>
          </a:r>
          <a:endParaRPr lang="en-IN" sz="1400" dirty="0">
            <a:latin typeface="Arial" panose="020B0604020202020204" pitchFamily="34" charset="0"/>
            <a:cs typeface="Arial" panose="020B0604020202020204" pitchFamily="34" charset="0"/>
          </a:endParaRPr>
        </a:p>
      </dgm:t>
    </dgm:pt>
    <dgm:pt modelId="{3D1EE783-94AB-4B32-BDDD-41D1F33A687F}" type="parTrans" cxnId="{0EB26A84-5DDD-4127-9B88-06200F06C5BD}">
      <dgm:prSet/>
      <dgm:spPr/>
      <dgm:t>
        <a:bodyPr/>
        <a:lstStyle/>
        <a:p>
          <a:endParaRPr lang="en-IN"/>
        </a:p>
      </dgm:t>
    </dgm:pt>
    <dgm:pt modelId="{FABFE483-7ABB-41F3-B299-B3D3572450AF}" type="sibTrans" cxnId="{0EB26A84-5DDD-4127-9B88-06200F06C5BD}">
      <dgm:prSet/>
      <dgm:spPr/>
      <dgm:t>
        <a:bodyPr/>
        <a:lstStyle/>
        <a:p>
          <a:endParaRPr lang="en-IN"/>
        </a:p>
      </dgm:t>
    </dgm:pt>
    <dgm:pt modelId="{9EFAD77C-6FB6-4F3A-AFC9-8D0AE14B94DC}" type="pres">
      <dgm:prSet presAssocID="{4D720441-F7A3-44A0-AB05-CBD2DF584E5B}" presName="linear" presStyleCnt="0">
        <dgm:presLayoutVars>
          <dgm:dir/>
          <dgm:animLvl val="lvl"/>
          <dgm:resizeHandles val="exact"/>
        </dgm:presLayoutVars>
      </dgm:prSet>
      <dgm:spPr/>
    </dgm:pt>
    <dgm:pt modelId="{395B9191-398A-4670-9FE4-F6F0E5E80A78}" type="pres">
      <dgm:prSet presAssocID="{4B7A86F4-F32B-4DA2-84BA-690D0909B5FA}" presName="parentLin" presStyleCnt="0"/>
      <dgm:spPr/>
    </dgm:pt>
    <dgm:pt modelId="{6D5B2037-33D4-452E-BD6D-8733F8D4E4FF}" type="pres">
      <dgm:prSet presAssocID="{4B7A86F4-F32B-4DA2-84BA-690D0909B5FA}" presName="parentLeftMargin" presStyleLbl="node1" presStyleIdx="0" presStyleCnt="3"/>
      <dgm:spPr/>
    </dgm:pt>
    <dgm:pt modelId="{9AC2F94E-A29F-4735-B0BF-81A6EC950E0B}" type="pres">
      <dgm:prSet presAssocID="{4B7A86F4-F32B-4DA2-84BA-690D0909B5FA}" presName="parentText" presStyleLbl="node1" presStyleIdx="0" presStyleCnt="3" custScaleX="122093" custScaleY="113914" custLinFactNeighborX="3667" custLinFactNeighborY="-1896">
        <dgm:presLayoutVars>
          <dgm:chMax val="0"/>
          <dgm:bulletEnabled val="1"/>
        </dgm:presLayoutVars>
      </dgm:prSet>
      <dgm:spPr/>
    </dgm:pt>
    <dgm:pt modelId="{31F68949-CAA8-4ADC-988B-06F233AB292A}" type="pres">
      <dgm:prSet presAssocID="{4B7A86F4-F32B-4DA2-84BA-690D0909B5FA}" presName="negativeSpace" presStyleCnt="0"/>
      <dgm:spPr/>
    </dgm:pt>
    <dgm:pt modelId="{38A70772-160D-47B1-8B76-FBBCD5E65A73}" type="pres">
      <dgm:prSet presAssocID="{4B7A86F4-F32B-4DA2-84BA-690D0909B5FA}" presName="childText" presStyleLbl="conFgAcc1" presStyleIdx="0" presStyleCnt="3">
        <dgm:presLayoutVars>
          <dgm:bulletEnabled val="1"/>
        </dgm:presLayoutVars>
      </dgm:prSet>
      <dgm:spPr>
        <a:ln>
          <a:solidFill>
            <a:srgbClr val="EC1D23"/>
          </a:solidFill>
        </a:ln>
      </dgm:spPr>
    </dgm:pt>
    <dgm:pt modelId="{70A0EB99-88C7-483B-9628-4D480CFB246D}" type="pres">
      <dgm:prSet presAssocID="{FD4F49D8-3399-4FB4-AAAE-7AC183A90070}" presName="spaceBetweenRectangles" presStyleCnt="0"/>
      <dgm:spPr/>
    </dgm:pt>
    <dgm:pt modelId="{859E79CD-97AA-4AE0-AE2F-0AF6EA109496}" type="pres">
      <dgm:prSet presAssocID="{D2AEFA10-CBB0-49A7-88E9-72C341A326A6}" presName="parentLin" presStyleCnt="0"/>
      <dgm:spPr/>
    </dgm:pt>
    <dgm:pt modelId="{512E821A-1824-4ADB-85EE-F82BFDB1184B}" type="pres">
      <dgm:prSet presAssocID="{D2AEFA10-CBB0-49A7-88E9-72C341A326A6}" presName="parentLeftMargin" presStyleLbl="node1" presStyleIdx="0" presStyleCnt="3"/>
      <dgm:spPr/>
    </dgm:pt>
    <dgm:pt modelId="{BFC091E0-4729-4F39-B9F2-795DC134C482}" type="pres">
      <dgm:prSet presAssocID="{D2AEFA10-CBB0-49A7-88E9-72C341A326A6}" presName="parentText" presStyleLbl="node1" presStyleIdx="1" presStyleCnt="3" custScaleX="122093" custScaleY="113914" custLinFactNeighborX="-1617" custLinFactNeighborY="2662">
        <dgm:presLayoutVars>
          <dgm:chMax val="0"/>
          <dgm:bulletEnabled val="1"/>
        </dgm:presLayoutVars>
      </dgm:prSet>
      <dgm:spPr/>
    </dgm:pt>
    <dgm:pt modelId="{178B6C59-26B9-4ACE-9216-663CB1F45FE0}" type="pres">
      <dgm:prSet presAssocID="{D2AEFA10-CBB0-49A7-88E9-72C341A326A6}" presName="negativeSpace" presStyleCnt="0"/>
      <dgm:spPr/>
    </dgm:pt>
    <dgm:pt modelId="{55403C00-6162-4AA8-834E-51002825B31C}" type="pres">
      <dgm:prSet presAssocID="{D2AEFA10-CBB0-49A7-88E9-72C341A326A6}" presName="childText" presStyleLbl="conFgAcc1" presStyleIdx="1" presStyleCnt="3">
        <dgm:presLayoutVars>
          <dgm:bulletEnabled val="1"/>
        </dgm:presLayoutVars>
      </dgm:prSet>
      <dgm:spPr>
        <a:ln>
          <a:solidFill>
            <a:srgbClr val="EC1D23"/>
          </a:solidFill>
        </a:ln>
      </dgm:spPr>
    </dgm:pt>
    <dgm:pt modelId="{75559697-1732-455F-A49B-425989F0F0B8}" type="pres">
      <dgm:prSet presAssocID="{DD179B4B-26E3-4137-AD24-0E4C91569731}" presName="spaceBetweenRectangles" presStyleCnt="0"/>
      <dgm:spPr/>
    </dgm:pt>
    <dgm:pt modelId="{AA125E51-D0DB-4128-A4B7-15BA12AFC75F}" type="pres">
      <dgm:prSet presAssocID="{674D4FC5-1BC1-4FF0-A13F-0C2D873E5FF5}" presName="parentLin" presStyleCnt="0"/>
      <dgm:spPr/>
    </dgm:pt>
    <dgm:pt modelId="{FE88F6DF-72C2-4679-8456-B35CAE4105F4}" type="pres">
      <dgm:prSet presAssocID="{674D4FC5-1BC1-4FF0-A13F-0C2D873E5FF5}" presName="parentLeftMargin" presStyleLbl="node1" presStyleIdx="1" presStyleCnt="3"/>
      <dgm:spPr/>
    </dgm:pt>
    <dgm:pt modelId="{C47E819B-6351-4CA1-8B37-1867FADAD433}" type="pres">
      <dgm:prSet presAssocID="{674D4FC5-1BC1-4FF0-A13F-0C2D873E5FF5}" presName="parentText" presStyleLbl="node1" presStyleIdx="2" presStyleCnt="3" custScaleX="122093" custScaleY="113914">
        <dgm:presLayoutVars>
          <dgm:chMax val="0"/>
          <dgm:bulletEnabled val="1"/>
        </dgm:presLayoutVars>
      </dgm:prSet>
      <dgm:spPr/>
    </dgm:pt>
    <dgm:pt modelId="{33333FED-531A-4457-A2AB-F70BAC4C17D1}" type="pres">
      <dgm:prSet presAssocID="{674D4FC5-1BC1-4FF0-A13F-0C2D873E5FF5}" presName="negativeSpace" presStyleCnt="0"/>
      <dgm:spPr/>
    </dgm:pt>
    <dgm:pt modelId="{AFA332F1-2FDD-4B62-B1DC-2E663061A0F3}" type="pres">
      <dgm:prSet presAssocID="{674D4FC5-1BC1-4FF0-A13F-0C2D873E5FF5}" presName="childText" presStyleLbl="conFgAcc1" presStyleIdx="2" presStyleCnt="3">
        <dgm:presLayoutVars>
          <dgm:bulletEnabled val="1"/>
        </dgm:presLayoutVars>
      </dgm:prSet>
      <dgm:spPr>
        <a:ln>
          <a:solidFill>
            <a:srgbClr val="EC1D23"/>
          </a:solidFill>
        </a:ln>
      </dgm:spPr>
    </dgm:pt>
  </dgm:ptLst>
  <dgm:cxnLst>
    <dgm:cxn modelId="{32F8C527-BCE5-4787-88F5-6D63D2FEB8A3}" srcId="{4D720441-F7A3-44A0-AB05-CBD2DF584E5B}" destId="{4B7A86F4-F32B-4DA2-84BA-690D0909B5FA}" srcOrd="0" destOrd="0" parTransId="{F3D684F9-AC91-4FEA-8D6A-22ACECDDE833}" sibTransId="{FD4F49D8-3399-4FB4-AAAE-7AC183A90070}"/>
    <dgm:cxn modelId="{698C452D-B03C-48D4-BC54-B1602BBC3ACC}" type="presOf" srcId="{4B7A86F4-F32B-4DA2-84BA-690D0909B5FA}" destId="{6D5B2037-33D4-452E-BD6D-8733F8D4E4FF}" srcOrd="0" destOrd="0" presId="urn:microsoft.com/office/officeart/2005/8/layout/list1"/>
    <dgm:cxn modelId="{78C24A41-EAD4-4550-AC9C-68C8C2C93385}" type="presOf" srcId="{4D720441-F7A3-44A0-AB05-CBD2DF584E5B}" destId="{9EFAD77C-6FB6-4F3A-AFC9-8D0AE14B94DC}" srcOrd="0" destOrd="0" presId="urn:microsoft.com/office/officeart/2005/8/layout/list1"/>
    <dgm:cxn modelId="{CE96D544-33F0-45ED-AC74-7F805D2EE524}" type="presOf" srcId="{D2AEFA10-CBB0-49A7-88E9-72C341A326A6}" destId="{BFC091E0-4729-4F39-B9F2-795DC134C482}" srcOrd="1" destOrd="0" presId="urn:microsoft.com/office/officeart/2005/8/layout/list1"/>
    <dgm:cxn modelId="{0EB26A84-5DDD-4127-9B88-06200F06C5BD}" srcId="{4D720441-F7A3-44A0-AB05-CBD2DF584E5B}" destId="{674D4FC5-1BC1-4FF0-A13F-0C2D873E5FF5}" srcOrd="2" destOrd="0" parTransId="{3D1EE783-94AB-4B32-BDDD-41D1F33A687F}" sibTransId="{FABFE483-7ABB-41F3-B299-B3D3572450AF}"/>
    <dgm:cxn modelId="{E3B1ECBD-344F-41CE-9E44-540160C09333}" type="presOf" srcId="{D2AEFA10-CBB0-49A7-88E9-72C341A326A6}" destId="{512E821A-1824-4ADB-85EE-F82BFDB1184B}" srcOrd="0" destOrd="0" presId="urn:microsoft.com/office/officeart/2005/8/layout/list1"/>
    <dgm:cxn modelId="{E6DBB6DE-05FD-4C11-8E82-7CC27B973FF7}" type="presOf" srcId="{674D4FC5-1BC1-4FF0-A13F-0C2D873E5FF5}" destId="{FE88F6DF-72C2-4679-8456-B35CAE4105F4}" srcOrd="0" destOrd="0" presId="urn:microsoft.com/office/officeart/2005/8/layout/list1"/>
    <dgm:cxn modelId="{497299E3-B858-43DC-B49F-8B8B32676D09}" srcId="{4D720441-F7A3-44A0-AB05-CBD2DF584E5B}" destId="{D2AEFA10-CBB0-49A7-88E9-72C341A326A6}" srcOrd="1" destOrd="0" parTransId="{515F41B1-C350-412E-9EB9-857DA8C11B3A}" sibTransId="{DD179B4B-26E3-4137-AD24-0E4C91569731}"/>
    <dgm:cxn modelId="{F741BAE6-192B-4DC5-AF25-579CBE28A95A}" type="presOf" srcId="{674D4FC5-1BC1-4FF0-A13F-0C2D873E5FF5}" destId="{C47E819B-6351-4CA1-8B37-1867FADAD433}" srcOrd="1" destOrd="0" presId="urn:microsoft.com/office/officeart/2005/8/layout/list1"/>
    <dgm:cxn modelId="{6A6429F8-C95F-48FF-AB59-E779594F9573}" type="presOf" srcId="{4B7A86F4-F32B-4DA2-84BA-690D0909B5FA}" destId="{9AC2F94E-A29F-4735-B0BF-81A6EC950E0B}" srcOrd="1" destOrd="0" presId="urn:microsoft.com/office/officeart/2005/8/layout/list1"/>
    <dgm:cxn modelId="{7A6FA2F9-9B1F-4F8F-9F9C-FAB2807AD061}" type="presParOf" srcId="{9EFAD77C-6FB6-4F3A-AFC9-8D0AE14B94DC}" destId="{395B9191-398A-4670-9FE4-F6F0E5E80A78}" srcOrd="0" destOrd="0" presId="urn:microsoft.com/office/officeart/2005/8/layout/list1"/>
    <dgm:cxn modelId="{54DF9BB5-6E25-4353-AF68-46E3FA939E0B}" type="presParOf" srcId="{395B9191-398A-4670-9FE4-F6F0E5E80A78}" destId="{6D5B2037-33D4-452E-BD6D-8733F8D4E4FF}" srcOrd="0" destOrd="0" presId="urn:microsoft.com/office/officeart/2005/8/layout/list1"/>
    <dgm:cxn modelId="{477FA0AD-2752-433D-B504-0F408486D3E0}" type="presParOf" srcId="{395B9191-398A-4670-9FE4-F6F0E5E80A78}" destId="{9AC2F94E-A29F-4735-B0BF-81A6EC950E0B}" srcOrd="1" destOrd="0" presId="urn:microsoft.com/office/officeart/2005/8/layout/list1"/>
    <dgm:cxn modelId="{1604360C-1580-4AA4-87B8-73325E77AA93}" type="presParOf" srcId="{9EFAD77C-6FB6-4F3A-AFC9-8D0AE14B94DC}" destId="{31F68949-CAA8-4ADC-988B-06F233AB292A}" srcOrd="1" destOrd="0" presId="urn:microsoft.com/office/officeart/2005/8/layout/list1"/>
    <dgm:cxn modelId="{C7F5C5BE-43AB-453F-917A-B2FDD5E07BBA}" type="presParOf" srcId="{9EFAD77C-6FB6-4F3A-AFC9-8D0AE14B94DC}" destId="{38A70772-160D-47B1-8B76-FBBCD5E65A73}" srcOrd="2" destOrd="0" presId="urn:microsoft.com/office/officeart/2005/8/layout/list1"/>
    <dgm:cxn modelId="{21942581-C638-4A10-A36C-8F4D6D5467E1}" type="presParOf" srcId="{9EFAD77C-6FB6-4F3A-AFC9-8D0AE14B94DC}" destId="{70A0EB99-88C7-483B-9628-4D480CFB246D}" srcOrd="3" destOrd="0" presId="urn:microsoft.com/office/officeart/2005/8/layout/list1"/>
    <dgm:cxn modelId="{8B8DE484-D9B3-4020-A90E-5F158CE7E2A7}" type="presParOf" srcId="{9EFAD77C-6FB6-4F3A-AFC9-8D0AE14B94DC}" destId="{859E79CD-97AA-4AE0-AE2F-0AF6EA109496}" srcOrd="4" destOrd="0" presId="urn:microsoft.com/office/officeart/2005/8/layout/list1"/>
    <dgm:cxn modelId="{118682F6-C6EE-4726-8859-4AF5448A24A7}" type="presParOf" srcId="{859E79CD-97AA-4AE0-AE2F-0AF6EA109496}" destId="{512E821A-1824-4ADB-85EE-F82BFDB1184B}" srcOrd="0" destOrd="0" presId="urn:microsoft.com/office/officeart/2005/8/layout/list1"/>
    <dgm:cxn modelId="{4D2347E0-1B13-4D57-BD85-1377D54A42F5}" type="presParOf" srcId="{859E79CD-97AA-4AE0-AE2F-0AF6EA109496}" destId="{BFC091E0-4729-4F39-B9F2-795DC134C482}" srcOrd="1" destOrd="0" presId="urn:microsoft.com/office/officeart/2005/8/layout/list1"/>
    <dgm:cxn modelId="{F18CBD57-CEE9-4375-BB40-D6D27B09381E}" type="presParOf" srcId="{9EFAD77C-6FB6-4F3A-AFC9-8D0AE14B94DC}" destId="{178B6C59-26B9-4ACE-9216-663CB1F45FE0}" srcOrd="5" destOrd="0" presId="urn:microsoft.com/office/officeart/2005/8/layout/list1"/>
    <dgm:cxn modelId="{0F7B9E3C-C7E0-49A4-AA12-E99F07C39111}" type="presParOf" srcId="{9EFAD77C-6FB6-4F3A-AFC9-8D0AE14B94DC}" destId="{55403C00-6162-4AA8-834E-51002825B31C}" srcOrd="6" destOrd="0" presId="urn:microsoft.com/office/officeart/2005/8/layout/list1"/>
    <dgm:cxn modelId="{3B12D40D-AD7A-4687-AF53-5D3B18499D07}" type="presParOf" srcId="{9EFAD77C-6FB6-4F3A-AFC9-8D0AE14B94DC}" destId="{75559697-1732-455F-A49B-425989F0F0B8}" srcOrd="7" destOrd="0" presId="urn:microsoft.com/office/officeart/2005/8/layout/list1"/>
    <dgm:cxn modelId="{7E5A6DD9-3BE0-49D1-94C8-D1928B7279F0}" type="presParOf" srcId="{9EFAD77C-6FB6-4F3A-AFC9-8D0AE14B94DC}" destId="{AA125E51-D0DB-4128-A4B7-15BA12AFC75F}" srcOrd="8" destOrd="0" presId="urn:microsoft.com/office/officeart/2005/8/layout/list1"/>
    <dgm:cxn modelId="{32C6E3DB-ACEE-4797-8E97-AD5C2215612B}" type="presParOf" srcId="{AA125E51-D0DB-4128-A4B7-15BA12AFC75F}" destId="{FE88F6DF-72C2-4679-8456-B35CAE4105F4}" srcOrd="0" destOrd="0" presId="urn:microsoft.com/office/officeart/2005/8/layout/list1"/>
    <dgm:cxn modelId="{79E91467-16F9-4E6F-87A9-CC3349648AD8}" type="presParOf" srcId="{AA125E51-D0DB-4128-A4B7-15BA12AFC75F}" destId="{C47E819B-6351-4CA1-8B37-1867FADAD433}" srcOrd="1" destOrd="0" presId="urn:microsoft.com/office/officeart/2005/8/layout/list1"/>
    <dgm:cxn modelId="{BF701513-742F-446A-AFF0-D39009E6FD2F}" type="presParOf" srcId="{9EFAD77C-6FB6-4F3A-AFC9-8D0AE14B94DC}" destId="{33333FED-531A-4457-A2AB-F70BAC4C17D1}" srcOrd="9" destOrd="0" presId="urn:microsoft.com/office/officeart/2005/8/layout/list1"/>
    <dgm:cxn modelId="{EE4FBE97-160E-4EE9-907A-5B12EFE7390D}" type="presParOf" srcId="{9EFAD77C-6FB6-4F3A-AFC9-8D0AE14B94DC}" destId="{AFA332F1-2FDD-4B62-B1DC-2E663061A0F3}" srcOrd="10" destOrd="0" presId="urn:microsoft.com/office/officeart/2005/8/layout/list1"/>
  </dgm:cxnLst>
  <dgm:bg>
    <a:noFill/>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6D154-CBD5-4C8B-A12B-1FC52A928157}">
      <dsp:nvSpPr>
        <dsp:cNvPr id="0" name=""/>
        <dsp:cNvSpPr/>
      </dsp:nvSpPr>
      <dsp:spPr>
        <a:xfrm>
          <a:off x="0" y="0"/>
          <a:ext cx="5689890" cy="420769"/>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ArialRegular"/>
            </a:rPr>
            <a:t>Executive Summary</a:t>
          </a:r>
        </a:p>
      </dsp:txBody>
      <dsp:txXfrm>
        <a:off x="210385" y="0"/>
        <a:ext cx="5269121" cy="420769"/>
      </dsp:txXfrm>
    </dsp:sp>
    <dsp:sp modelId="{7E32A57B-113B-4961-B860-B2D904E1C933}">
      <dsp:nvSpPr>
        <dsp:cNvPr id="0" name=""/>
        <dsp:cNvSpPr/>
      </dsp:nvSpPr>
      <dsp:spPr>
        <a:xfrm>
          <a:off x="5130419" y="0"/>
          <a:ext cx="5689890" cy="420769"/>
        </a:xfrm>
        <a:prstGeom prst="chevron">
          <a:avLst/>
        </a:prstGeom>
        <a:solidFill>
          <a:schemeClr val="lt1">
            <a:hueOff val="0"/>
            <a:satOff val="0"/>
            <a:lumOff val="0"/>
            <a:alphaOff val="0"/>
          </a:schemeClr>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Business Model Canvas</a:t>
          </a:r>
        </a:p>
      </dsp:txBody>
      <dsp:txXfrm>
        <a:off x="5340804" y="0"/>
        <a:ext cx="5269121" cy="4207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70772-160D-47B1-8B76-FBBCD5E65A73}">
      <dsp:nvSpPr>
        <dsp:cNvPr id="0" name=""/>
        <dsp:cNvSpPr/>
      </dsp:nvSpPr>
      <dsp:spPr>
        <a:xfrm>
          <a:off x="0" y="229159"/>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9AC2F94E-A29F-4735-B0BF-81A6EC950E0B}">
      <dsp:nvSpPr>
        <dsp:cNvPr id="0" name=""/>
        <dsp:cNvSpPr/>
      </dsp:nvSpPr>
      <dsp:spPr>
        <a:xfrm>
          <a:off x="120096" y="54315"/>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Performance Driven</a:t>
          </a:r>
          <a:endParaRPr lang="en-IN" sz="1400" kern="1200" dirty="0">
            <a:latin typeface="Arial" panose="020B0604020202020204" pitchFamily="34" charset="0"/>
            <a:cs typeface="Arial" panose="020B0604020202020204" pitchFamily="34" charset="0"/>
          </a:endParaRPr>
        </a:p>
      </dsp:txBody>
      <dsp:txXfrm>
        <a:off x="134870" y="69089"/>
        <a:ext cx="1950643" cy="273098"/>
      </dsp:txXfrm>
    </dsp:sp>
    <dsp:sp modelId="{55403C00-6162-4AA8-834E-51002825B31C}">
      <dsp:nvSpPr>
        <dsp:cNvPr id="0" name=""/>
        <dsp:cNvSpPr/>
      </dsp:nvSpPr>
      <dsp:spPr>
        <a:xfrm>
          <a:off x="0" y="674366"/>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BFC091E0-4729-4F39-B9F2-795DC134C482}">
      <dsp:nvSpPr>
        <dsp:cNvPr id="0" name=""/>
        <dsp:cNvSpPr/>
      </dsp:nvSpPr>
      <dsp:spPr>
        <a:xfrm>
          <a:off x="115847" y="504559"/>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Exclusive Services</a:t>
          </a:r>
          <a:endParaRPr lang="en-IN" sz="1400" kern="1200" dirty="0">
            <a:latin typeface="Arial" panose="020B0604020202020204" pitchFamily="34" charset="0"/>
            <a:cs typeface="Arial" panose="020B0604020202020204" pitchFamily="34" charset="0"/>
          </a:endParaRPr>
        </a:p>
      </dsp:txBody>
      <dsp:txXfrm>
        <a:off x="130621" y="519333"/>
        <a:ext cx="1950643" cy="273098"/>
      </dsp:txXfrm>
    </dsp:sp>
    <dsp:sp modelId="{AFA332F1-2FDD-4B62-B1DC-2E663061A0F3}">
      <dsp:nvSpPr>
        <dsp:cNvPr id="0" name=""/>
        <dsp:cNvSpPr/>
      </dsp:nvSpPr>
      <dsp:spPr>
        <a:xfrm>
          <a:off x="0" y="1119573"/>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C47E819B-6351-4CA1-8B37-1867FADAD433}">
      <dsp:nvSpPr>
        <dsp:cNvPr id="0" name=""/>
        <dsp:cNvSpPr/>
      </dsp:nvSpPr>
      <dsp:spPr>
        <a:xfrm>
          <a:off x="115847" y="949766"/>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Cost Saving</a:t>
          </a:r>
          <a:endParaRPr lang="en-IN" sz="1400" kern="1200" dirty="0">
            <a:latin typeface="Arial" panose="020B0604020202020204" pitchFamily="34" charset="0"/>
            <a:cs typeface="Arial" panose="020B0604020202020204" pitchFamily="34" charset="0"/>
          </a:endParaRPr>
        </a:p>
      </dsp:txBody>
      <dsp:txXfrm>
        <a:off x="130621" y="964540"/>
        <a:ext cx="1950643" cy="27309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7FEB-1D72-4E23-8E07-D3E7ECA54ACD}">
      <dsp:nvSpPr>
        <dsp:cNvPr id="0" name=""/>
        <dsp:cNvSpPr/>
      </dsp:nvSpPr>
      <dsp:spPr>
        <a:xfrm>
          <a:off x="0"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Overview</a:t>
          </a:r>
        </a:p>
      </dsp:txBody>
      <dsp:txXfrm>
        <a:off x="211810" y="0"/>
        <a:ext cx="1528664" cy="423620"/>
      </dsp:txXfrm>
    </dsp:sp>
    <dsp:sp modelId="{598E7A6B-1A09-4C40-8C45-4B7BC0CD158D}">
      <dsp:nvSpPr>
        <dsp:cNvPr id="0" name=""/>
        <dsp:cNvSpPr/>
      </dsp:nvSpPr>
      <dsp:spPr>
        <a:xfrm>
          <a:off x="1760998"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rgbClr val="000000"/>
              </a:solidFill>
              <a:latin typeface="ArialRegular"/>
              <a:ea typeface="+mn-ea"/>
              <a:cs typeface="+mn-cs"/>
            </a:rPr>
            <a:t>Market Research </a:t>
          </a:r>
          <a:endParaRPr lang="en-IN" sz="1400" b="1" kern="1200" dirty="0">
            <a:solidFill>
              <a:srgbClr val="000000"/>
            </a:solidFill>
            <a:latin typeface="ArialRegular"/>
          </a:endParaRPr>
        </a:p>
      </dsp:txBody>
      <dsp:txXfrm>
        <a:off x="1972808" y="0"/>
        <a:ext cx="1528664" cy="423620"/>
      </dsp:txXfrm>
    </dsp:sp>
    <dsp:sp modelId="{BDFE505D-D8F6-46B2-91B9-087BAA582AC1}">
      <dsp:nvSpPr>
        <dsp:cNvPr id="0" name=""/>
        <dsp:cNvSpPr/>
      </dsp:nvSpPr>
      <dsp:spPr>
        <a:xfrm>
          <a:off x="3518054" y="0"/>
          <a:ext cx="1952284" cy="423620"/>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bg1"/>
              </a:solidFill>
              <a:latin typeface="ArialRegular"/>
              <a:ea typeface="+mn-ea"/>
              <a:cs typeface="+mn-cs"/>
            </a:rPr>
            <a:t>Positioning</a:t>
          </a:r>
          <a:r>
            <a:rPr lang="en-IN" sz="1400" b="1" kern="1200" dirty="0">
              <a:solidFill>
                <a:schemeClr val="tx1"/>
              </a:solidFill>
              <a:latin typeface="ArialRegular"/>
              <a:ea typeface="+mn-ea"/>
              <a:cs typeface="+mn-cs"/>
            </a:rPr>
            <a:t>	</a:t>
          </a:r>
        </a:p>
      </dsp:txBody>
      <dsp:txXfrm>
        <a:off x="3729864" y="0"/>
        <a:ext cx="1528664" cy="423620"/>
      </dsp:txXfrm>
    </dsp:sp>
    <dsp:sp modelId="{0312DF8F-96C0-4607-9977-3B66E387E6B1}">
      <dsp:nvSpPr>
        <dsp:cNvPr id="0" name=""/>
        <dsp:cNvSpPr/>
      </dsp:nvSpPr>
      <dsp:spPr>
        <a:xfrm>
          <a:off x="5275111" y="0"/>
          <a:ext cx="2707760"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Promotional Strategy</a:t>
          </a:r>
        </a:p>
      </dsp:txBody>
      <dsp:txXfrm>
        <a:off x="5486921" y="0"/>
        <a:ext cx="2284140" cy="423620"/>
      </dsp:txXfrm>
    </dsp:sp>
    <dsp:sp modelId="{813E015C-6EB0-4CD2-AAFB-96C494B427B0}">
      <dsp:nvSpPr>
        <dsp:cNvPr id="0" name=""/>
        <dsp:cNvSpPr/>
      </dsp:nvSpPr>
      <dsp:spPr>
        <a:xfrm>
          <a:off x="7787643"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sp:txBody>
      <dsp:txXfrm>
        <a:off x="7999453" y="0"/>
        <a:ext cx="1528664" cy="423620"/>
      </dsp:txXfrm>
    </dsp:sp>
    <dsp:sp modelId="{422EC788-1758-4A9F-91B5-26DA9EC3418D}">
      <dsp:nvSpPr>
        <dsp:cNvPr id="0" name=""/>
        <dsp:cNvSpPr/>
      </dsp:nvSpPr>
      <dsp:spPr>
        <a:xfrm>
          <a:off x="9544699" y="0"/>
          <a:ext cx="2298112" cy="423620"/>
        </a:xfrm>
        <a:prstGeom prst="chevron">
          <a:avLst/>
        </a:prstGeom>
        <a:no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rgbClr val="000000"/>
              </a:solidFill>
              <a:latin typeface="ArialRegular"/>
            </a:rPr>
            <a:t>Global Expansion Framework</a:t>
          </a:r>
        </a:p>
      </dsp:txBody>
      <dsp:txXfrm>
        <a:off x="9756509" y="0"/>
        <a:ext cx="1874492" cy="4236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7FEB-1D72-4E23-8E07-D3E7ECA54ACD}">
      <dsp:nvSpPr>
        <dsp:cNvPr id="0" name=""/>
        <dsp:cNvSpPr/>
      </dsp:nvSpPr>
      <dsp:spPr>
        <a:xfrm>
          <a:off x="0"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Overview</a:t>
          </a:r>
        </a:p>
      </dsp:txBody>
      <dsp:txXfrm>
        <a:off x="211810" y="0"/>
        <a:ext cx="1528664" cy="423620"/>
      </dsp:txXfrm>
    </dsp:sp>
    <dsp:sp modelId="{598E7A6B-1A09-4C40-8C45-4B7BC0CD158D}">
      <dsp:nvSpPr>
        <dsp:cNvPr id="0" name=""/>
        <dsp:cNvSpPr/>
      </dsp:nvSpPr>
      <dsp:spPr>
        <a:xfrm>
          <a:off x="1760998"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ea typeface="+mn-ea"/>
              <a:cs typeface="+mn-cs"/>
            </a:rPr>
            <a:t>Market Research </a:t>
          </a:r>
          <a:endParaRPr lang="en-IN" sz="1400" b="1" kern="1200" dirty="0">
            <a:solidFill>
              <a:schemeClr val="tx1"/>
            </a:solidFill>
            <a:latin typeface="ArialRegular"/>
          </a:endParaRPr>
        </a:p>
      </dsp:txBody>
      <dsp:txXfrm>
        <a:off x="1972808" y="0"/>
        <a:ext cx="1528664" cy="423620"/>
      </dsp:txXfrm>
    </dsp:sp>
    <dsp:sp modelId="{BDFE505D-D8F6-46B2-91B9-087BAA582AC1}">
      <dsp:nvSpPr>
        <dsp:cNvPr id="0" name=""/>
        <dsp:cNvSpPr/>
      </dsp:nvSpPr>
      <dsp:spPr>
        <a:xfrm>
          <a:off x="3518054"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sp:txBody>
      <dsp:txXfrm>
        <a:off x="3729864" y="0"/>
        <a:ext cx="1528664" cy="423620"/>
      </dsp:txXfrm>
    </dsp:sp>
    <dsp:sp modelId="{0312DF8F-96C0-4607-9977-3B66E387E6B1}">
      <dsp:nvSpPr>
        <dsp:cNvPr id="0" name=""/>
        <dsp:cNvSpPr/>
      </dsp:nvSpPr>
      <dsp:spPr>
        <a:xfrm>
          <a:off x="5275111" y="0"/>
          <a:ext cx="2707760" cy="423620"/>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ArialRegular"/>
            </a:rPr>
            <a:t>Promotional Strategy</a:t>
          </a:r>
        </a:p>
      </dsp:txBody>
      <dsp:txXfrm>
        <a:off x="5486921" y="0"/>
        <a:ext cx="2284140" cy="423620"/>
      </dsp:txXfrm>
    </dsp:sp>
    <dsp:sp modelId="{813E015C-6EB0-4CD2-AAFB-96C494B427B0}">
      <dsp:nvSpPr>
        <dsp:cNvPr id="0" name=""/>
        <dsp:cNvSpPr/>
      </dsp:nvSpPr>
      <dsp:spPr>
        <a:xfrm>
          <a:off x="7787643"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sp:txBody>
      <dsp:txXfrm>
        <a:off x="7999453" y="0"/>
        <a:ext cx="1528664" cy="423620"/>
      </dsp:txXfrm>
    </dsp:sp>
    <dsp:sp modelId="{422EC788-1758-4A9F-91B5-26DA9EC3418D}">
      <dsp:nvSpPr>
        <dsp:cNvPr id="0" name=""/>
        <dsp:cNvSpPr/>
      </dsp:nvSpPr>
      <dsp:spPr>
        <a:xfrm>
          <a:off x="9544699" y="0"/>
          <a:ext cx="2298112" cy="423620"/>
        </a:xfrm>
        <a:prstGeom prst="chevron">
          <a:avLst/>
        </a:prstGeom>
        <a:no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rgbClr val="000000"/>
              </a:solidFill>
              <a:latin typeface="ArialRegular"/>
            </a:rPr>
            <a:t>Global Expansion Framework</a:t>
          </a:r>
        </a:p>
      </dsp:txBody>
      <dsp:txXfrm>
        <a:off x="9756509" y="0"/>
        <a:ext cx="1874492" cy="4236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7FEB-1D72-4E23-8E07-D3E7ECA54ACD}">
      <dsp:nvSpPr>
        <dsp:cNvPr id="0" name=""/>
        <dsp:cNvSpPr/>
      </dsp:nvSpPr>
      <dsp:spPr>
        <a:xfrm>
          <a:off x="0" y="0"/>
          <a:ext cx="192625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Overview</a:t>
          </a:r>
        </a:p>
      </dsp:txBody>
      <dsp:txXfrm>
        <a:off x="211810" y="0"/>
        <a:ext cx="1502634" cy="423620"/>
      </dsp:txXfrm>
    </dsp:sp>
    <dsp:sp modelId="{598E7A6B-1A09-4C40-8C45-4B7BC0CD158D}">
      <dsp:nvSpPr>
        <dsp:cNvPr id="0" name=""/>
        <dsp:cNvSpPr/>
      </dsp:nvSpPr>
      <dsp:spPr>
        <a:xfrm>
          <a:off x="1736210" y="0"/>
          <a:ext cx="192625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ea typeface="+mn-ea"/>
              <a:cs typeface="+mn-cs"/>
            </a:rPr>
            <a:t>Market Research </a:t>
          </a:r>
          <a:endParaRPr lang="en-IN" sz="1400" b="1" kern="1200" dirty="0">
            <a:solidFill>
              <a:schemeClr val="tx1"/>
            </a:solidFill>
            <a:latin typeface="ArialRegular"/>
          </a:endParaRPr>
        </a:p>
      </dsp:txBody>
      <dsp:txXfrm>
        <a:off x="1948020" y="0"/>
        <a:ext cx="1502634" cy="423620"/>
      </dsp:txXfrm>
    </dsp:sp>
    <dsp:sp modelId="{BDFE505D-D8F6-46B2-91B9-087BAA582AC1}">
      <dsp:nvSpPr>
        <dsp:cNvPr id="0" name=""/>
        <dsp:cNvSpPr/>
      </dsp:nvSpPr>
      <dsp:spPr>
        <a:xfrm>
          <a:off x="3469839" y="0"/>
          <a:ext cx="192625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sp:txBody>
      <dsp:txXfrm>
        <a:off x="3681649" y="0"/>
        <a:ext cx="1502634" cy="423620"/>
      </dsp:txXfrm>
    </dsp:sp>
    <dsp:sp modelId="{0312DF8F-96C0-4607-9977-3B66E387E6B1}">
      <dsp:nvSpPr>
        <dsp:cNvPr id="0" name=""/>
        <dsp:cNvSpPr/>
      </dsp:nvSpPr>
      <dsp:spPr>
        <a:xfrm>
          <a:off x="5203468" y="0"/>
          <a:ext cx="2671657" cy="423620"/>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ArialRegular"/>
            </a:rPr>
            <a:t>Promotional Strategy</a:t>
          </a:r>
        </a:p>
      </dsp:txBody>
      <dsp:txXfrm>
        <a:off x="5415278" y="0"/>
        <a:ext cx="2248037" cy="423620"/>
      </dsp:txXfrm>
    </dsp:sp>
    <dsp:sp modelId="{813E015C-6EB0-4CD2-AAFB-96C494B427B0}">
      <dsp:nvSpPr>
        <dsp:cNvPr id="0" name=""/>
        <dsp:cNvSpPr/>
      </dsp:nvSpPr>
      <dsp:spPr>
        <a:xfrm>
          <a:off x="7682499" y="0"/>
          <a:ext cx="2086827"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sp:txBody>
      <dsp:txXfrm>
        <a:off x="7894309" y="0"/>
        <a:ext cx="1663207" cy="423620"/>
      </dsp:txXfrm>
    </dsp:sp>
    <dsp:sp modelId="{422EC788-1758-4A9F-91B5-26DA9EC3418D}">
      <dsp:nvSpPr>
        <dsp:cNvPr id="0" name=""/>
        <dsp:cNvSpPr/>
      </dsp:nvSpPr>
      <dsp:spPr>
        <a:xfrm>
          <a:off x="9576701" y="0"/>
          <a:ext cx="2267471" cy="423620"/>
        </a:xfrm>
        <a:prstGeom prst="chevron">
          <a:avLst/>
        </a:prstGeom>
        <a:no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rgbClr val="000000"/>
              </a:solidFill>
              <a:latin typeface="ArialRegular"/>
            </a:rPr>
            <a:t>Global Expansion Framework</a:t>
          </a:r>
        </a:p>
      </dsp:txBody>
      <dsp:txXfrm>
        <a:off x="9788511" y="0"/>
        <a:ext cx="1843851" cy="4236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7FEB-1D72-4E23-8E07-D3E7ECA54ACD}">
      <dsp:nvSpPr>
        <dsp:cNvPr id="0" name=""/>
        <dsp:cNvSpPr/>
      </dsp:nvSpPr>
      <dsp:spPr>
        <a:xfrm>
          <a:off x="0"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Overview</a:t>
          </a:r>
        </a:p>
      </dsp:txBody>
      <dsp:txXfrm>
        <a:off x="211810" y="0"/>
        <a:ext cx="1528664" cy="423620"/>
      </dsp:txXfrm>
    </dsp:sp>
    <dsp:sp modelId="{598E7A6B-1A09-4C40-8C45-4B7BC0CD158D}">
      <dsp:nvSpPr>
        <dsp:cNvPr id="0" name=""/>
        <dsp:cNvSpPr/>
      </dsp:nvSpPr>
      <dsp:spPr>
        <a:xfrm>
          <a:off x="1760998"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ea typeface="+mn-ea"/>
              <a:cs typeface="+mn-cs"/>
            </a:rPr>
            <a:t>Market Research </a:t>
          </a:r>
          <a:endParaRPr lang="en-IN" sz="1400" b="1" kern="1200" dirty="0">
            <a:solidFill>
              <a:schemeClr val="tx1"/>
            </a:solidFill>
            <a:latin typeface="ArialRegular"/>
          </a:endParaRPr>
        </a:p>
      </dsp:txBody>
      <dsp:txXfrm>
        <a:off x="1972808" y="0"/>
        <a:ext cx="1528664" cy="423620"/>
      </dsp:txXfrm>
    </dsp:sp>
    <dsp:sp modelId="{BDFE505D-D8F6-46B2-91B9-087BAA582AC1}">
      <dsp:nvSpPr>
        <dsp:cNvPr id="0" name=""/>
        <dsp:cNvSpPr/>
      </dsp:nvSpPr>
      <dsp:spPr>
        <a:xfrm>
          <a:off x="3518054"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sp:txBody>
      <dsp:txXfrm>
        <a:off x="3729864" y="0"/>
        <a:ext cx="1528664" cy="423620"/>
      </dsp:txXfrm>
    </dsp:sp>
    <dsp:sp modelId="{0312DF8F-96C0-4607-9977-3B66E387E6B1}">
      <dsp:nvSpPr>
        <dsp:cNvPr id="0" name=""/>
        <dsp:cNvSpPr/>
      </dsp:nvSpPr>
      <dsp:spPr>
        <a:xfrm>
          <a:off x="5275111" y="0"/>
          <a:ext cx="2707760"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Promotional Strategy</a:t>
          </a:r>
        </a:p>
      </dsp:txBody>
      <dsp:txXfrm>
        <a:off x="5486921" y="0"/>
        <a:ext cx="2284140" cy="423620"/>
      </dsp:txXfrm>
    </dsp:sp>
    <dsp:sp modelId="{813E015C-6EB0-4CD2-AAFB-96C494B427B0}">
      <dsp:nvSpPr>
        <dsp:cNvPr id="0" name=""/>
        <dsp:cNvSpPr/>
      </dsp:nvSpPr>
      <dsp:spPr>
        <a:xfrm>
          <a:off x="7787643" y="0"/>
          <a:ext cx="1952284" cy="423620"/>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bg1"/>
              </a:solidFill>
              <a:latin typeface="ArialRegular"/>
              <a:ea typeface="+mn-ea"/>
              <a:cs typeface="+mn-cs"/>
            </a:rPr>
            <a:t>Business Proposal</a:t>
          </a:r>
        </a:p>
      </dsp:txBody>
      <dsp:txXfrm>
        <a:off x="7999453" y="0"/>
        <a:ext cx="1528664" cy="423620"/>
      </dsp:txXfrm>
    </dsp:sp>
    <dsp:sp modelId="{422EC788-1758-4A9F-91B5-26DA9EC3418D}">
      <dsp:nvSpPr>
        <dsp:cNvPr id="0" name=""/>
        <dsp:cNvSpPr/>
      </dsp:nvSpPr>
      <dsp:spPr>
        <a:xfrm>
          <a:off x="9544699" y="0"/>
          <a:ext cx="2298112" cy="423620"/>
        </a:xfrm>
        <a:prstGeom prst="chevron">
          <a:avLst/>
        </a:prstGeom>
        <a:no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rgbClr val="000000"/>
              </a:solidFill>
              <a:latin typeface="ArialRegular"/>
            </a:rPr>
            <a:t>Global Expansion Framework</a:t>
          </a:r>
        </a:p>
      </dsp:txBody>
      <dsp:txXfrm>
        <a:off x="9756509" y="0"/>
        <a:ext cx="1874492" cy="4236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7FEB-1D72-4E23-8E07-D3E7ECA54ACD}">
      <dsp:nvSpPr>
        <dsp:cNvPr id="0" name=""/>
        <dsp:cNvSpPr/>
      </dsp:nvSpPr>
      <dsp:spPr>
        <a:xfrm>
          <a:off x="0"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Overview</a:t>
          </a:r>
        </a:p>
      </dsp:txBody>
      <dsp:txXfrm>
        <a:off x="211810" y="0"/>
        <a:ext cx="1528664" cy="423620"/>
      </dsp:txXfrm>
    </dsp:sp>
    <dsp:sp modelId="{598E7A6B-1A09-4C40-8C45-4B7BC0CD158D}">
      <dsp:nvSpPr>
        <dsp:cNvPr id="0" name=""/>
        <dsp:cNvSpPr/>
      </dsp:nvSpPr>
      <dsp:spPr>
        <a:xfrm>
          <a:off x="1760998"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ea typeface="+mn-ea"/>
              <a:cs typeface="+mn-cs"/>
            </a:rPr>
            <a:t>Market Research </a:t>
          </a:r>
          <a:endParaRPr lang="en-IN" sz="1400" b="1" kern="1200" dirty="0">
            <a:solidFill>
              <a:schemeClr val="tx1"/>
            </a:solidFill>
            <a:latin typeface="ArialRegular"/>
          </a:endParaRPr>
        </a:p>
      </dsp:txBody>
      <dsp:txXfrm>
        <a:off x="1972808" y="0"/>
        <a:ext cx="1528664" cy="423620"/>
      </dsp:txXfrm>
    </dsp:sp>
    <dsp:sp modelId="{BDFE505D-D8F6-46B2-91B9-087BAA582AC1}">
      <dsp:nvSpPr>
        <dsp:cNvPr id="0" name=""/>
        <dsp:cNvSpPr/>
      </dsp:nvSpPr>
      <dsp:spPr>
        <a:xfrm>
          <a:off x="3518054"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sp:txBody>
      <dsp:txXfrm>
        <a:off x="3729864" y="0"/>
        <a:ext cx="1528664" cy="423620"/>
      </dsp:txXfrm>
    </dsp:sp>
    <dsp:sp modelId="{0312DF8F-96C0-4607-9977-3B66E387E6B1}">
      <dsp:nvSpPr>
        <dsp:cNvPr id="0" name=""/>
        <dsp:cNvSpPr/>
      </dsp:nvSpPr>
      <dsp:spPr>
        <a:xfrm>
          <a:off x="5275111" y="0"/>
          <a:ext cx="2707760"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Promotional Strategy</a:t>
          </a:r>
        </a:p>
      </dsp:txBody>
      <dsp:txXfrm>
        <a:off x="5486921" y="0"/>
        <a:ext cx="2284140" cy="423620"/>
      </dsp:txXfrm>
    </dsp:sp>
    <dsp:sp modelId="{813E015C-6EB0-4CD2-AAFB-96C494B427B0}">
      <dsp:nvSpPr>
        <dsp:cNvPr id="0" name=""/>
        <dsp:cNvSpPr/>
      </dsp:nvSpPr>
      <dsp:spPr>
        <a:xfrm>
          <a:off x="7787643"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sp:txBody>
      <dsp:txXfrm>
        <a:off x="7999453" y="0"/>
        <a:ext cx="1528664" cy="423620"/>
      </dsp:txXfrm>
    </dsp:sp>
    <dsp:sp modelId="{422EC788-1758-4A9F-91B5-26DA9EC3418D}">
      <dsp:nvSpPr>
        <dsp:cNvPr id="0" name=""/>
        <dsp:cNvSpPr/>
      </dsp:nvSpPr>
      <dsp:spPr>
        <a:xfrm>
          <a:off x="9544699" y="0"/>
          <a:ext cx="2298112" cy="423620"/>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ArialRegular"/>
            </a:rPr>
            <a:t>Global Expansion Framework</a:t>
          </a:r>
        </a:p>
      </dsp:txBody>
      <dsp:txXfrm>
        <a:off x="9756509" y="0"/>
        <a:ext cx="1874492" cy="4236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7FEB-1D72-4E23-8E07-D3E7ECA54ACD}">
      <dsp:nvSpPr>
        <dsp:cNvPr id="0" name=""/>
        <dsp:cNvSpPr/>
      </dsp:nvSpPr>
      <dsp:spPr>
        <a:xfrm>
          <a:off x="0"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Overview</a:t>
          </a:r>
        </a:p>
      </dsp:txBody>
      <dsp:txXfrm>
        <a:off x="211810" y="0"/>
        <a:ext cx="1528664" cy="423620"/>
      </dsp:txXfrm>
    </dsp:sp>
    <dsp:sp modelId="{598E7A6B-1A09-4C40-8C45-4B7BC0CD158D}">
      <dsp:nvSpPr>
        <dsp:cNvPr id="0" name=""/>
        <dsp:cNvSpPr/>
      </dsp:nvSpPr>
      <dsp:spPr>
        <a:xfrm>
          <a:off x="1760998"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ea typeface="+mn-ea"/>
              <a:cs typeface="+mn-cs"/>
            </a:rPr>
            <a:t>Market Research </a:t>
          </a:r>
          <a:endParaRPr lang="en-IN" sz="1400" b="1" kern="1200" dirty="0">
            <a:solidFill>
              <a:schemeClr val="tx1"/>
            </a:solidFill>
            <a:latin typeface="ArialRegular"/>
          </a:endParaRPr>
        </a:p>
      </dsp:txBody>
      <dsp:txXfrm>
        <a:off x="1972808" y="0"/>
        <a:ext cx="1528664" cy="423620"/>
      </dsp:txXfrm>
    </dsp:sp>
    <dsp:sp modelId="{BDFE505D-D8F6-46B2-91B9-087BAA582AC1}">
      <dsp:nvSpPr>
        <dsp:cNvPr id="0" name=""/>
        <dsp:cNvSpPr/>
      </dsp:nvSpPr>
      <dsp:spPr>
        <a:xfrm>
          <a:off x="3518054"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sp:txBody>
      <dsp:txXfrm>
        <a:off x="3729864" y="0"/>
        <a:ext cx="1528664" cy="423620"/>
      </dsp:txXfrm>
    </dsp:sp>
    <dsp:sp modelId="{0312DF8F-96C0-4607-9977-3B66E387E6B1}">
      <dsp:nvSpPr>
        <dsp:cNvPr id="0" name=""/>
        <dsp:cNvSpPr/>
      </dsp:nvSpPr>
      <dsp:spPr>
        <a:xfrm>
          <a:off x="5275111" y="0"/>
          <a:ext cx="2707760"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Promotional Strategy</a:t>
          </a:r>
        </a:p>
      </dsp:txBody>
      <dsp:txXfrm>
        <a:off x="5486921" y="0"/>
        <a:ext cx="2284140" cy="423620"/>
      </dsp:txXfrm>
    </dsp:sp>
    <dsp:sp modelId="{813E015C-6EB0-4CD2-AAFB-96C494B427B0}">
      <dsp:nvSpPr>
        <dsp:cNvPr id="0" name=""/>
        <dsp:cNvSpPr/>
      </dsp:nvSpPr>
      <dsp:spPr>
        <a:xfrm>
          <a:off x="7787643"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sp:txBody>
      <dsp:txXfrm>
        <a:off x="7999453" y="0"/>
        <a:ext cx="1528664" cy="423620"/>
      </dsp:txXfrm>
    </dsp:sp>
    <dsp:sp modelId="{422EC788-1758-4A9F-91B5-26DA9EC3418D}">
      <dsp:nvSpPr>
        <dsp:cNvPr id="0" name=""/>
        <dsp:cNvSpPr/>
      </dsp:nvSpPr>
      <dsp:spPr>
        <a:xfrm>
          <a:off x="9544699" y="0"/>
          <a:ext cx="2298112" cy="423620"/>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ArialRegular"/>
            </a:rPr>
            <a:t>Global Expansion Framework</a:t>
          </a:r>
        </a:p>
      </dsp:txBody>
      <dsp:txXfrm>
        <a:off x="9756509" y="0"/>
        <a:ext cx="1874492" cy="423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06FE7-7038-428C-BD70-A1BC3595B40B}">
      <dsp:nvSpPr>
        <dsp:cNvPr id="0" name=""/>
        <dsp:cNvSpPr/>
      </dsp:nvSpPr>
      <dsp:spPr>
        <a:xfrm>
          <a:off x="7375" y="94969"/>
          <a:ext cx="1209836" cy="450537"/>
        </a:xfrm>
        <a:prstGeom prst="roundRect">
          <a:avLst>
            <a:gd name="adj" fmla="val 10000"/>
          </a:avLst>
        </a:prstGeom>
        <a:noFill/>
        <a:ln w="19050"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Overview</a:t>
          </a:r>
        </a:p>
      </dsp:txBody>
      <dsp:txXfrm>
        <a:off x="20571" y="108165"/>
        <a:ext cx="1183444" cy="424145"/>
      </dsp:txXfrm>
    </dsp:sp>
    <dsp:sp modelId="{6B9A912D-052F-4F34-8873-A295F31C7701}">
      <dsp:nvSpPr>
        <dsp:cNvPr id="0" name=""/>
        <dsp:cNvSpPr/>
      </dsp:nvSpPr>
      <dsp:spPr>
        <a:xfrm>
          <a:off x="1283291" y="227126"/>
          <a:ext cx="159190" cy="186222"/>
        </a:xfrm>
        <a:prstGeom prst="rightArrow">
          <a:avLst>
            <a:gd name="adj1" fmla="val 60000"/>
            <a:gd name="adj2" fmla="val 50000"/>
          </a:avLst>
        </a:prstGeom>
        <a:solidFill>
          <a:srgbClr val="EC1D2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solidFill>
              <a:srgbClr val="0753A2"/>
            </a:solidFill>
          </a:endParaRPr>
        </a:p>
      </dsp:txBody>
      <dsp:txXfrm>
        <a:off x="1283291" y="264370"/>
        <a:ext cx="111433" cy="111734"/>
      </dsp:txXfrm>
    </dsp:sp>
    <dsp:sp modelId="{50B1D89C-0DE2-42E8-9967-C0B6682DD062}">
      <dsp:nvSpPr>
        <dsp:cNvPr id="0" name=""/>
        <dsp:cNvSpPr/>
      </dsp:nvSpPr>
      <dsp:spPr>
        <a:xfrm>
          <a:off x="1517570" y="94969"/>
          <a:ext cx="1697296" cy="450537"/>
        </a:xfrm>
        <a:prstGeom prst="roundRect">
          <a:avLst>
            <a:gd name="adj" fmla="val 10000"/>
          </a:avLst>
        </a:prstGeom>
        <a:noFill/>
        <a:ln w="19050"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Market Research</a:t>
          </a:r>
        </a:p>
      </dsp:txBody>
      <dsp:txXfrm>
        <a:off x="1530766" y="108165"/>
        <a:ext cx="1670904" cy="424145"/>
      </dsp:txXfrm>
    </dsp:sp>
    <dsp:sp modelId="{A96103C2-8DDB-4ABC-B1B5-F9CE3EEA2B59}">
      <dsp:nvSpPr>
        <dsp:cNvPr id="0" name=""/>
        <dsp:cNvSpPr/>
      </dsp:nvSpPr>
      <dsp:spPr>
        <a:xfrm>
          <a:off x="3280945" y="227126"/>
          <a:ext cx="159190" cy="186222"/>
        </a:xfrm>
        <a:prstGeom prst="rightArrow">
          <a:avLst>
            <a:gd name="adj1" fmla="val 60000"/>
            <a:gd name="adj2" fmla="val 50000"/>
          </a:avLst>
        </a:prstGeom>
        <a:solidFill>
          <a:srgbClr val="EC1D2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solidFill>
              <a:srgbClr val="0753A2"/>
            </a:solidFill>
          </a:endParaRPr>
        </a:p>
      </dsp:txBody>
      <dsp:txXfrm>
        <a:off x="3280945" y="264370"/>
        <a:ext cx="111433" cy="111734"/>
      </dsp:txXfrm>
    </dsp:sp>
    <dsp:sp modelId="{A64DE29A-1654-4DC6-91B5-57C98E3E0844}">
      <dsp:nvSpPr>
        <dsp:cNvPr id="0" name=""/>
        <dsp:cNvSpPr/>
      </dsp:nvSpPr>
      <dsp:spPr>
        <a:xfrm>
          <a:off x="3515225" y="94969"/>
          <a:ext cx="1314263" cy="450537"/>
        </a:xfrm>
        <a:prstGeom prst="roundRect">
          <a:avLst>
            <a:gd name="adj" fmla="val 10000"/>
          </a:avLst>
        </a:prstGeom>
        <a:noFill/>
        <a:ln w="19050"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Positioning</a:t>
          </a:r>
        </a:p>
      </dsp:txBody>
      <dsp:txXfrm>
        <a:off x="3528421" y="108165"/>
        <a:ext cx="1287871" cy="424145"/>
      </dsp:txXfrm>
    </dsp:sp>
    <dsp:sp modelId="{E6246255-5E9D-42BD-AE98-32B5798072D7}">
      <dsp:nvSpPr>
        <dsp:cNvPr id="0" name=""/>
        <dsp:cNvSpPr/>
      </dsp:nvSpPr>
      <dsp:spPr>
        <a:xfrm>
          <a:off x="4895568" y="227126"/>
          <a:ext cx="159190" cy="186222"/>
        </a:xfrm>
        <a:prstGeom prst="rightArrow">
          <a:avLst>
            <a:gd name="adj1" fmla="val 60000"/>
            <a:gd name="adj2" fmla="val 50000"/>
          </a:avLst>
        </a:prstGeom>
        <a:solidFill>
          <a:srgbClr val="EC1D2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solidFill>
              <a:srgbClr val="0753A2"/>
            </a:solidFill>
          </a:endParaRPr>
        </a:p>
      </dsp:txBody>
      <dsp:txXfrm>
        <a:off x="4895568" y="264370"/>
        <a:ext cx="111433" cy="111734"/>
      </dsp:txXfrm>
    </dsp:sp>
    <dsp:sp modelId="{2E0C5C8C-F28D-43A2-BEC4-C8A1A32F5EC7}">
      <dsp:nvSpPr>
        <dsp:cNvPr id="0" name=""/>
        <dsp:cNvSpPr/>
      </dsp:nvSpPr>
      <dsp:spPr>
        <a:xfrm>
          <a:off x="5129847" y="94969"/>
          <a:ext cx="1697296" cy="450537"/>
        </a:xfrm>
        <a:prstGeom prst="roundRect">
          <a:avLst>
            <a:gd name="adj" fmla="val 10000"/>
          </a:avLst>
        </a:prstGeom>
        <a:noFill/>
        <a:ln w="19050"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Promotional Strategy</a:t>
          </a:r>
        </a:p>
      </dsp:txBody>
      <dsp:txXfrm>
        <a:off x="5143043" y="108165"/>
        <a:ext cx="1670904" cy="424145"/>
      </dsp:txXfrm>
    </dsp:sp>
    <dsp:sp modelId="{B42E2306-7C99-4D64-A56D-E4012FA4B8A9}">
      <dsp:nvSpPr>
        <dsp:cNvPr id="0" name=""/>
        <dsp:cNvSpPr/>
      </dsp:nvSpPr>
      <dsp:spPr>
        <a:xfrm>
          <a:off x="6893222" y="227126"/>
          <a:ext cx="159190" cy="186222"/>
        </a:xfrm>
        <a:prstGeom prst="rightArrow">
          <a:avLst>
            <a:gd name="adj1" fmla="val 60000"/>
            <a:gd name="adj2" fmla="val 50000"/>
          </a:avLst>
        </a:prstGeom>
        <a:solidFill>
          <a:srgbClr val="EC1D2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solidFill>
              <a:srgbClr val="0753A2"/>
            </a:solidFill>
          </a:endParaRPr>
        </a:p>
      </dsp:txBody>
      <dsp:txXfrm>
        <a:off x="6893222" y="264370"/>
        <a:ext cx="111433" cy="111734"/>
      </dsp:txXfrm>
    </dsp:sp>
    <dsp:sp modelId="{4B924B58-E5C2-41A1-9863-B1125BDFD90D}">
      <dsp:nvSpPr>
        <dsp:cNvPr id="0" name=""/>
        <dsp:cNvSpPr/>
      </dsp:nvSpPr>
      <dsp:spPr>
        <a:xfrm>
          <a:off x="7127502" y="94969"/>
          <a:ext cx="1697296" cy="450537"/>
        </a:xfrm>
        <a:prstGeom prst="roundRect">
          <a:avLst>
            <a:gd name="adj" fmla="val 10000"/>
          </a:avLst>
        </a:prstGeom>
        <a:noFill/>
        <a:ln w="19050"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Business Proposal</a:t>
          </a:r>
        </a:p>
      </dsp:txBody>
      <dsp:txXfrm>
        <a:off x="7140698" y="108165"/>
        <a:ext cx="1670904" cy="424145"/>
      </dsp:txXfrm>
    </dsp:sp>
    <dsp:sp modelId="{B06366D0-64CD-4911-87BA-1F3B281D3001}">
      <dsp:nvSpPr>
        <dsp:cNvPr id="0" name=""/>
        <dsp:cNvSpPr/>
      </dsp:nvSpPr>
      <dsp:spPr>
        <a:xfrm>
          <a:off x="8890877" y="227126"/>
          <a:ext cx="159190" cy="186222"/>
        </a:xfrm>
        <a:prstGeom prst="rightArrow">
          <a:avLst>
            <a:gd name="adj1" fmla="val 60000"/>
            <a:gd name="adj2" fmla="val 50000"/>
          </a:avLst>
        </a:prstGeom>
        <a:solidFill>
          <a:srgbClr val="EC1D2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solidFill>
              <a:srgbClr val="0753A2"/>
            </a:solidFill>
          </a:endParaRPr>
        </a:p>
      </dsp:txBody>
      <dsp:txXfrm>
        <a:off x="8890877" y="264370"/>
        <a:ext cx="111433" cy="111734"/>
      </dsp:txXfrm>
    </dsp:sp>
    <dsp:sp modelId="{2B3D9C85-87DA-46FF-98E0-78955DDDD223}">
      <dsp:nvSpPr>
        <dsp:cNvPr id="0" name=""/>
        <dsp:cNvSpPr/>
      </dsp:nvSpPr>
      <dsp:spPr>
        <a:xfrm>
          <a:off x="9125157" y="94969"/>
          <a:ext cx="1697296" cy="450537"/>
        </a:xfrm>
        <a:prstGeom prst="roundRect">
          <a:avLst>
            <a:gd name="adj" fmla="val 10000"/>
          </a:avLst>
        </a:prstGeom>
        <a:noFill/>
        <a:ln w="19050"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Global Expansion Framework</a:t>
          </a:r>
        </a:p>
      </dsp:txBody>
      <dsp:txXfrm>
        <a:off x="9138353" y="108165"/>
        <a:ext cx="1670904" cy="4241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6D154-CBD5-4C8B-A12B-1FC52A928157}">
      <dsp:nvSpPr>
        <dsp:cNvPr id="0" name=""/>
        <dsp:cNvSpPr/>
      </dsp:nvSpPr>
      <dsp:spPr>
        <a:xfrm>
          <a:off x="9480" y="0"/>
          <a:ext cx="5667530" cy="420769"/>
        </a:xfrm>
        <a:prstGeom prst="chevron">
          <a:avLst/>
        </a:prstGeom>
        <a:no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Executive Summary</a:t>
          </a:r>
        </a:p>
      </dsp:txBody>
      <dsp:txXfrm>
        <a:off x="219865" y="0"/>
        <a:ext cx="5246761" cy="420769"/>
      </dsp:txXfrm>
    </dsp:sp>
    <dsp:sp modelId="{7E32A57B-113B-4961-B860-B2D904E1C933}">
      <dsp:nvSpPr>
        <dsp:cNvPr id="0" name=""/>
        <dsp:cNvSpPr/>
      </dsp:nvSpPr>
      <dsp:spPr>
        <a:xfrm>
          <a:off x="5110258" y="0"/>
          <a:ext cx="5667530" cy="420769"/>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ArialRegular"/>
            </a:rPr>
            <a:t>Business Model Canvas</a:t>
          </a:r>
        </a:p>
      </dsp:txBody>
      <dsp:txXfrm>
        <a:off x="5320643" y="0"/>
        <a:ext cx="5246761" cy="4207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7FEB-1D72-4E23-8E07-D3E7ECA54ACD}">
      <dsp:nvSpPr>
        <dsp:cNvPr id="0" name=""/>
        <dsp:cNvSpPr/>
      </dsp:nvSpPr>
      <dsp:spPr>
        <a:xfrm>
          <a:off x="0" y="0"/>
          <a:ext cx="1952284" cy="423620"/>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ArialRegular"/>
            </a:rPr>
            <a:t>Overview</a:t>
          </a:r>
        </a:p>
      </dsp:txBody>
      <dsp:txXfrm>
        <a:off x="211810" y="0"/>
        <a:ext cx="1528664" cy="423620"/>
      </dsp:txXfrm>
    </dsp:sp>
    <dsp:sp modelId="{598E7A6B-1A09-4C40-8C45-4B7BC0CD158D}">
      <dsp:nvSpPr>
        <dsp:cNvPr id="0" name=""/>
        <dsp:cNvSpPr/>
      </dsp:nvSpPr>
      <dsp:spPr>
        <a:xfrm>
          <a:off x="1760998"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ea typeface="+mn-ea"/>
              <a:cs typeface="+mn-cs"/>
            </a:rPr>
            <a:t>Market Research </a:t>
          </a:r>
          <a:endParaRPr lang="en-IN" sz="1400" b="1" kern="1200" dirty="0">
            <a:solidFill>
              <a:schemeClr val="tx1"/>
            </a:solidFill>
            <a:latin typeface="ArialRegular"/>
          </a:endParaRPr>
        </a:p>
      </dsp:txBody>
      <dsp:txXfrm>
        <a:off x="1972808" y="0"/>
        <a:ext cx="1528664" cy="423620"/>
      </dsp:txXfrm>
    </dsp:sp>
    <dsp:sp modelId="{BDFE505D-D8F6-46B2-91B9-087BAA582AC1}">
      <dsp:nvSpPr>
        <dsp:cNvPr id="0" name=""/>
        <dsp:cNvSpPr/>
      </dsp:nvSpPr>
      <dsp:spPr>
        <a:xfrm>
          <a:off x="3518054"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sp:txBody>
      <dsp:txXfrm>
        <a:off x="3729864" y="0"/>
        <a:ext cx="1528664" cy="423620"/>
      </dsp:txXfrm>
    </dsp:sp>
    <dsp:sp modelId="{0312DF8F-96C0-4607-9977-3B66E387E6B1}">
      <dsp:nvSpPr>
        <dsp:cNvPr id="0" name=""/>
        <dsp:cNvSpPr/>
      </dsp:nvSpPr>
      <dsp:spPr>
        <a:xfrm>
          <a:off x="5275111" y="0"/>
          <a:ext cx="2707760"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Promotional Strategy</a:t>
          </a:r>
        </a:p>
      </dsp:txBody>
      <dsp:txXfrm>
        <a:off x="5486921" y="0"/>
        <a:ext cx="2284140" cy="423620"/>
      </dsp:txXfrm>
    </dsp:sp>
    <dsp:sp modelId="{813E015C-6EB0-4CD2-AAFB-96C494B427B0}">
      <dsp:nvSpPr>
        <dsp:cNvPr id="0" name=""/>
        <dsp:cNvSpPr/>
      </dsp:nvSpPr>
      <dsp:spPr>
        <a:xfrm>
          <a:off x="7787643"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sp:txBody>
      <dsp:txXfrm>
        <a:off x="7999453" y="0"/>
        <a:ext cx="1528664" cy="423620"/>
      </dsp:txXfrm>
    </dsp:sp>
    <dsp:sp modelId="{422EC788-1758-4A9F-91B5-26DA9EC3418D}">
      <dsp:nvSpPr>
        <dsp:cNvPr id="0" name=""/>
        <dsp:cNvSpPr/>
      </dsp:nvSpPr>
      <dsp:spPr>
        <a:xfrm>
          <a:off x="9544699" y="0"/>
          <a:ext cx="2298112" cy="423620"/>
        </a:xfrm>
        <a:prstGeom prst="chevron">
          <a:avLst/>
        </a:prstGeom>
        <a:no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rgbClr val="000000"/>
              </a:solidFill>
              <a:latin typeface="ArialRegular"/>
            </a:rPr>
            <a:t>Global Expansion Framework</a:t>
          </a:r>
        </a:p>
      </dsp:txBody>
      <dsp:txXfrm>
        <a:off x="9756509" y="0"/>
        <a:ext cx="1874492" cy="423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7FEB-1D72-4E23-8E07-D3E7ECA54ACD}">
      <dsp:nvSpPr>
        <dsp:cNvPr id="0" name=""/>
        <dsp:cNvSpPr/>
      </dsp:nvSpPr>
      <dsp:spPr>
        <a:xfrm>
          <a:off x="0"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Overview</a:t>
          </a:r>
        </a:p>
      </dsp:txBody>
      <dsp:txXfrm>
        <a:off x="211810" y="0"/>
        <a:ext cx="1528664" cy="423620"/>
      </dsp:txXfrm>
    </dsp:sp>
    <dsp:sp modelId="{598E7A6B-1A09-4C40-8C45-4B7BC0CD158D}">
      <dsp:nvSpPr>
        <dsp:cNvPr id="0" name=""/>
        <dsp:cNvSpPr/>
      </dsp:nvSpPr>
      <dsp:spPr>
        <a:xfrm>
          <a:off x="1760998" y="0"/>
          <a:ext cx="1952284" cy="423620"/>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ArialRegular"/>
              <a:ea typeface="+mn-ea"/>
              <a:cs typeface="+mn-cs"/>
            </a:rPr>
            <a:t>Market Research </a:t>
          </a:r>
          <a:endParaRPr lang="en-IN" sz="1400" b="1" kern="1200" dirty="0">
            <a:solidFill>
              <a:schemeClr val="bg1"/>
            </a:solidFill>
            <a:latin typeface="ArialRegular"/>
          </a:endParaRPr>
        </a:p>
      </dsp:txBody>
      <dsp:txXfrm>
        <a:off x="1972808" y="0"/>
        <a:ext cx="1528664" cy="423620"/>
      </dsp:txXfrm>
    </dsp:sp>
    <dsp:sp modelId="{BDFE505D-D8F6-46B2-91B9-087BAA582AC1}">
      <dsp:nvSpPr>
        <dsp:cNvPr id="0" name=""/>
        <dsp:cNvSpPr/>
      </dsp:nvSpPr>
      <dsp:spPr>
        <a:xfrm>
          <a:off x="3518054"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sp:txBody>
      <dsp:txXfrm>
        <a:off x="3729864" y="0"/>
        <a:ext cx="1528664" cy="423620"/>
      </dsp:txXfrm>
    </dsp:sp>
    <dsp:sp modelId="{0312DF8F-96C0-4607-9977-3B66E387E6B1}">
      <dsp:nvSpPr>
        <dsp:cNvPr id="0" name=""/>
        <dsp:cNvSpPr/>
      </dsp:nvSpPr>
      <dsp:spPr>
        <a:xfrm>
          <a:off x="5275111" y="0"/>
          <a:ext cx="2707760"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Promotional Strategy</a:t>
          </a:r>
        </a:p>
      </dsp:txBody>
      <dsp:txXfrm>
        <a:off x="5486921" y="0"/>
        <a:ext cx="2284140" cy="423620"/>
      </dsp:txXfrm>
    </dsp:sp>
    <dsp:sp modelId="{813E015C-6EB0-4CD2-AAFB-96C494B427B0}">
      <dsp:nvSpPr>
        <dsp:cNvPr id="0" name=""/>
        <dsp:cNvSpPr/>
      </dsp:nvSpPr>
      <dsp:spPr>
        <a:xfrm>
          <a:off x="7787643"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sp:txBody>
      <dsp:txXfrm>
        <a:off x="7999453" y="0"/>
        <a:ext cx="1528664" cy="423620"/>
      </dsp:txXfrm>
    </dsp:sp>
    <dsp:sp modelId="{422EC788-1758-4A9F-91B5-26DA9EC3418D}">
      <dsp:nvSpPr>
        <dsp:cNvPr id="0" name=""/>
        <dsp:cNvSpPr/>
      </dsp:nvSpPr>
      <dsp:spPr>
        <a:xfrm>
          <a:off x="9544699" y="0"/>
          <a:ext cx="2298112" cy="423620"/>
        </a:xfrm>
        <a:prstGeom prst="chevron">
          <a:avLst/>
        </a:prstGeom>
        <a:no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rgbClr val="000000"/>
              </a:solidFill>
              <a:latin typeface="ArialRegular"/>
            </a:rPr>
            <a:t>Global Expansion Framework</a:t>
          </a:r>
        </a:p>
      </dsp:txBody>
      <dsp:txXfrm>
        <a:off x="9756509" y="0"/>
        <a:ext cx="1874492" cy="4236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7FEB-1D72-4E23-8E07-D3E7ECA54ACD}">
      <dsp:nvSpPr>
        <dsp:cNvPr id="0" name=""/>
        <dsp:cNvSpPr/>
      </dsp:nvSpPr>
      <dsp:spPr>
        <a:xfrm>
          <a:off x="0"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Overview</a:t>
          </a:r>
        </a:p>
      </dsp:txBody>
      <dsp:txXfrm>
        <a:off x="211810" y="0"/>
        <a:ext cx="1528664" cy="423620"/>
      </dsp:txXfrm>
    </dsp:sp>
    <dsp:sp modelId="{598E7A6B-1A09-4C40-8C45-4B7BC0CD158D}">
      <dsp:nvSpPr>
        <dsp:cNvPr id="0" name=""/>
        <dsp:cNvSpPr/>
      </dsp:nvSpPr>
      <dsp:spPr>
        <a:xfrm>
          <a:off x="1760998" y="0"/>
          <a:ext cx="1952284" cy="423620"/>
        </a:xfrm>
        <a:prstGeom prst="chevron">
          <a:avLst/>
        </a:prstGeom>
        <a:solidFill>
          <a:schemeClr val="tx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ArialRegular"/>
              <a:ea typeface="+mn-ea"/>
              <a:cs typeface="+mn-cs"/>
            </a:rPr>
            <a:t>Market Research </a:t>
          </a:r>
          <a:endParaRPr lang="en-IN" sz="1400" b="1" kern="1200" dirty="0">
            <a:solidFill>
              <a:schemeClr val="bg1"/>
            </a:solidFill>
            <a:latin typeface="ArialRegular"/>
          </a:endParaRPr>
        </a:p>
      </dsp:txBody>
      <dsp:txXfrm>
        <a:off x="1972808" y="0"/>
        <a:ext cx="1528664" cy="423620"/>
      </dsp:txXfrm>
    </dsp:sp>
    <dsp:sp modelId="{BDFE505D-D8F6-46B2-91B9-087BAA582AC1}">
      <dsp:nvSpPr>
        <dsp:cNvPr id="0" name=""/>
        <dsp:cNvSpPr/>
      </dsp:nvSpPr>
      <dsp:spPr>
        <a:xfrm>
          <a:off x="3518054"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Positioning	</a:t>
          </a:r>
        </a:p>
      </dsp:txBody>
      <dsp:txXfrm>
        <a:off x="3729864" y="0"/>
        <a:ext cx="1528664" cy="423620"/>
      </dsp:txXfrm>
    </dsp:sp>
    <dsp:sp modelId="{0312DF8F-96C0-4607-9977-3B66E387E6B1}">
      <dsp:nvSpPr>
        <dsp:cNvPr id="0" name=""/>
        <dsp:cNvSpPr/>
      </dsp:nvSpPr>
      <dsp:spPr>
        <a:xfrm>
          <a:off x="5275111" y="0"/>
          <a:ext cx="2707760"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latin typeface="ArialRegular"/>
            </a:rPr>
            <a:t>Promotional Strategy</a:t>
          </a:r>
        </a:p>
      </dsp:txBody>
      <dsp:txXfrm>
        <a:off x="5486921" y="0"/>
        <a:ext cx="2284140" cy="423620"/>
      </dsp:txXfrm>
    </dsp:sp>
    <dsp:sp modelId="{813E015C-6EB0-4CD2-AAFB-96C494B427B0}">
      <dsp:nvSpPr>
        <dsp:cNvPr id="0" name=""/>
        <dsp:cNvSpPr/>
      </dsp:nvSpPr>
      <dsp:spPr>
        <a:xfrm>
          <a:off x="7787643" y="0"/>
          <a:ext cx="1952284" cy="423620"/>
        </a:xfrm>
        <a:prstGeom prst="chevron">
          <a:avLst/>
        </a:prstGeom>
        <a:solidFill>
          <a:schemeClr val="bg1"/>
        </a:solid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400" b="1" kern="1200" dirty="0">
              <a:solidFill>
                <a:schemeClr val="tx1"/>
              </a:solidFill>
              <a:latin typeface="ArialRegular"/>
              <a:ea typeface="+mn-ea"/>
              <a:cs typeface="+mn-cs"/>
            </a:rPr>
            <a:t>Business Proposal</a:t>
          </a:r>
        </a:p>
      </dsp:txBody>
      <dsp:txXfrm>
        <a:off x="7999453" y="0"/>
        <a:ext cx="1528664" cy="423620"/>
      </dsp:txXfrm>
    </dsp:sp>
    <dsp:sp modelId="{422EC788-1758-4A9F-91B5-26DA9EC3418D}">
      <dsp:nvSpPr>
        <dsp:cNvPr id="0" name=""/>
        <dsp:cNvSpPr/>
      </dsp:nvSpPr>
      <dsp:spPr>
        <a:xfrm>
          <a:off x="9544699" y="0"/>
          <a:ext cx="2298112" cy="423620"/>
        </a:xfrm>
        <a:prstGeom prst="chevron">
          <a:avLst/>
        </a:prstGeom>
        <a:noFill/>
        <a:ln w="28575" cap="flat" cmpd="sng" algn="ctr">
          <a:solidFill>
            <a:srgbClr val="EC1D2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rgbClr val="000000"/>
              </a:solidFill>
              <a:latin typeface="ArialRegular"/>
            </a:rPr>
            <a:t>Global Expansion Framework</a:t>
          </a:r>
        </a:p>
      </dsp:txBody>
      <dsp:txXfrm>
        <a:off x="9756509" y="0"/>
        <a:ext cx="1874492" cy="4236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70772-160D-47B1-8B76-FBBCD5E65A73}">
      <dsp:nvSpPr>
        <dsp:cNvPr id="0" name=""/>
        <dsp:cNvSpPr/>
      </dsp:nvSpPr>
      <dsp:spPr>
        <a:xfrm>
          <a:off x="0" y="229159"/>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9AC2F94E-A29F-4735-B0BF-81A6EC950E0B}">
      <dsp:nvSpPr>
        <dsp:cNvPr id="0" name=""/>
        <dsp:cNvSpPr/>
      </dsp:nvSpPr>
      <dsp:spPr>
        <a:xfrm>
          <a:off x="120096" y="54315"/>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Comfort</a:t>
          </a:r>
          <a:endParaRPr lang="en-IN" sz="1400" kern="1200" dirty="0">
            <a:latin typeface="Arial" panose="020B0604020202020204" pitchFamily="34" charset="0"/>
            <a:cs typeface="Arial" panose="020B0604020202020204" pitchFamily="34" charset="0"/>
          </a:endParaRPr>
        </a:p>
      </dsp:txBody>
      <dsp:txXfrm>
        <a:off x="134870" y="69089"/>
        <a:ext cx="1950643" cy="273098"/>
      </dsp:txXfrm>
    </dsp:sp>
    <dsp:sp modelId="{55403C00-6162-4AA8-834E-51002825B31C}">
      <dsp:nvSpPr>
        <dsp:cNvPr id="0" name=""/>
        <dsp:cNvSpPr/>
      </dsp:nvSpPr>
      <dsp:spPr>
        <a:xfrm>
          <a:off x="0" y="674366"/>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BFC091E0-4729-4F39-B9F2-795DC134C482}">
      <dsp:nvSpPr>
        <dsp:cNvPr id="0" name=""/>
        <dsp:cNvSpPr/>
      </dsp:nvSpPr>
      <dsp:spPr>
        <a:xfrm>
          <a:off x="115847" y="504559"/>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Community Building</a:t>
          </a:r>
          <a:endParaRPr lang="en-IN" sz="1400" kern="1200" dirty="0">
            <a:latin typeface="Arial" panose="020B0604020202020204" pitchFamily="34" charset="0"/>
            <a:cs typeface="Arial" panose="020B0604020202020204" pitchFamily="34" charset="0"/>
          </a:endParaRPr>
        </a:p>
      </dsp:txBody>
      <dsp:txXfrm>
        <a:off x="130621" y="519333"/>
        <a:ext cx="1950643" cy="273098"/>
      </dsp:txXfrm>
    </dsp:sp>
    <dsp:sp modelId="{AFA332F1-2FDD-4B62-B1DC-2E663061A0F3}">
      <dsp:nvSpPr>
        <dsp:cNvPr id="0" name=""/>
        <dsp:cNvSpPr/>
      </dsp:nvSpPr>
      <dsp:spPr>
        <a:xfrm>
          <a:off x="0" y="1119573"/>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C47E819B-6351-4CA1-8B37-1867FADAD433}">
      <dsp:nvSpPr>
        <dsp:cNvPr id="0" name=""/>
        <dsp:cNvSpPr/>
      </dsp:nvSpPr>
      <dsp:spPr>
        <a:xfrm>
          <a:off x="115847" y="949766"/>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Tech Loaded</a:t>
          </a:r>
          <a:endParaRPr lang="en-IN" sz="1400" kern="1200" dirty="0">
            <a:latin typeface="Arial" panose="020B0604020202020204" pitchFamily="34" charset="0"/>
            <a:cs typeface="Arial" panose="020B0604020202020204" pitchFamily="34" charset="0"/>
          </a:endParaRPr>
        </a:p>
      </dsp:txBody>
      <dsp:txXfrm>
        <a:off x="130621" y="964540"/>
        <a:ext cx="1950643" cy="2730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70772-160D-47B1-8B76-FBBCD5E65A73}">
      <dsp:nvSpPr>
        <dsp:cNvPr id="0" name=""/>
        <dsp:cNvSpPr/>
      </dsp:nvSpPr>
      <dsp:spPr>
        <a:xfrm>
          <a:off x="0" y="229159"/>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9AC2F94E-A29F-4735-B0BF-81A6EC950E0B}">
      <dsp:nvSpPr>
        <dsp:cNvPr id="0" name=""/>
        <dsp:cNvSpPr/>
      </dsp:nvSpPr>
      <dsp:spPr>
        <a:xfrm>
          <a:off x="120096" y="54315"/>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Better Margins</a:t>
          </a:r>
          <a:endParaRPr lang="en-IN" sz="1400" kern="1200" dirty="0">
            <a:latin typeface="Arial" panose="020B0604020202020204" pitchFamily="34" charset="0"/>
            <a:cs typeface="Arial" panose="020B0604020202020204" pitchFamily="34" charset="0"/>
          </a:endParaRPr>
        </a:p>
      </dsp:txBody>
      <dsp:txXfrm>
        <a:off x="134870" y="69089"/>
        <a:ext cx="1950643" cy="273098"/>
      </dsp:txXfrm>
    </dsp:sp>
    <dsp:sp modelId="{55403C00-6162-4AA8-834E-51002825B31C}">
      <dsp:nvSpPr>
        <dsp:cNvPr id="0" name=""/>
        <dsp:cNvSpPr/>
      </dsp:nvSpPr>
      <dsp:spPr>
        <a:xfrm>
          <a:off x="0" y="674366"/>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BFC091E0-4729-4F39-B9F2-795DC134C482}">
      <dsp:nvSpPr>
        <dsp:cNvPr id="0" name=""/>
        <dsp:cNvSpPr/>
      </dsp:nvSpPr>
      <dsp:spPr>
        <a:xfrm>
          <a:off x="115847" y="504559"/>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Successive Growth</a:t>
          </a:r>
          <a:endParaRPr lang="en-IN" sz="1400" kern="1200" dirty="0">
            <a:latin typeface="Arial" panose="020B0604020202020204" pitchFamily="34" charset="0"/>
            <a:cs typeface="Arial" panose="020B0604020202020204" pitchFamily="34" charset="0"/>
          </a:endParaRPr>
        </a:p>
      </dsp:txBody>
      <dsp:txXfrm>
        <a:off x="130621" y="519333"/>
        <a:ext cx="1950643" cy="273098"/>
      </dsp:txXfrm>
    </dsp:sp>
    <dsp:sp modelId="{AFA332F1-2FDD-4B62-B1DC-2E663061A0F3}">
      <dsp:nvSpPr>
        <dsp:cNvPr id="0" name=""/>
        <dsp:cNvSpPr/>
      </dsp:nvSpPr>
      <dsp:spPr>
        <a:xfrm>
          <a:off x="0" y="1119573"/>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C47E819B-6351-4CA1-8B37-1867FADAD433}">
      <dsp:nvSpPr>
        <dsp:cNvPr id="0" name=""/>
        <dsp:cNvSpPr/>
      </dsp:nvSpPr>
      <dsp:spPr>
        <a:xfrm>
          <a:off x="115847" y="949766"/>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Awareness &amp; Visibility</a:t>
          </a:r>
          <a:endParaRPr lang="en-IN" sz="1400" kern="1200" dirty="0">
            <a:latin typeface="Arial" panose="020B0604020202020204" pitchFamily="34" charset="0"/>
            <a:cs typeface="Arial" panose="020B0604020202020204" pitchFamily="34" charset="0"/>
          </a:endParaRPr>
        </a:p>
      </dsp:txBody>
      <dsp:txXfrm>
        <a:off x="130621" y="964540"/>
        <a:ext cx="1950643" cy="2730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70772-160D-47B1-8B76-FBBCD5E65A73}">
      <dsp:nvSpPr>
        <dsp:cNvPr id="0" name=""/>
        <dsp:cNvSpPr/>
      </dsp:nvSpPr>
      <dsp:spPr>
        <a:xfrm>
          <a:off x="0" y="229159"/>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9AC2F94E-A29F-4735-B0BF-81A6EC950E0B}">
      <dsp:nvSpPr>
        <dsp:cNvPr id="0" name=""/>
        <dsp:cNvSpPr/>
      </dsp:nvSpPr>
      <dsp:spPr>
        <a:xfrm>
          <a:off x="120096" y="54315"/>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Aesthetically Pleasing</a:t>
          </a:r>
          <a:endParaRPr lang="en-IN" sz="1400" kern="1200" dirty="0">
            <a:latin typeface="Arial" panose="020B0604020202020204" pitchFamily="34" charset="0"/>
            <a:cs typeface="Arial" panose="020B0604020202020204" pitchFamily="34" charset="0"/>
          </a:endParaRPr>
        </a:p>
      </dsp:txBody>
      <dsp:txXfrm>
        <a:off x="134870" y="69089"/>
        <a:ext cx="1950643" cy="273098"/>
      </dsp:txXfrm>
    </dsp:sp>
    <dsp:sp modelId="{55403C00-6162-4AA8-834E-51002825B31C}">
      <dsp:nvSpPr>
        <dsp:cNvPr id="0" name=""/>
        <dsp:cNvSpPr/>
      </dsp:nvSpPr>
      <dsp:spPr>
        <a:xfrm>
          <a:off x="0" y="674366"/>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BFC091E0-4729-4F39-B9F2-795DC134C482}">
      <dsp:nvSpPr>
        <dsp:cNvPr id="0" name=""/>
        <dsp:cNvSpPr/>
      </dsp:nvSpPr>
      <dsp:spPr>
        <a:xfrm>
          <a:off x="113974" y="511632"/>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 Pocket Friendly</a:t>
          </a:r>
          <a:endParaRPr lang="en-IN" sz="1400" kern="1200" dirty="0">
            <a:latin typeface="Arial" panose="020B0604020202020204" pitchFamily="34" charset="0"/>
            <a:cs typeface="Arial" panose="020B0604020202020204" pitchFamily="34" charset="0"/>
          </a:endParaRPr>
        </a:p>
      </dsp:txBody>
      <dsp:txXfrm>
        <a:off x="128748" y="526406"/>
        <a:ext cx="1950643" cy="273098"/>
      </dsp:txXfrm>
    </dsp:sp>
    <dsp:sp modelId="{AFA332F1-2FDD-4B62-B1DC-2E663061A0F3}">
      <dsp:nvSpPr>
        <dsp:cNvPr id="0" name=""/>
        <dsp:cNvSpPr/>
      </dsp:nvSpPr>
      <dsp:spPr>
        <a:xfrm>
          <a:off x="0" y="1119573"/>
          <a:ext cx="2319224" cy="226800"/>
        </a:xfrm>
        <a:prstGeom prst="rect">
          <a:avLst/>
        </a:prstGeom>
        <a:solidFill>
          <a:schemeClr val="lt1">
            <a:alpha val="90000"/>
            <a:hueOff val="0"/>
            <a:satOff val="0"/>
            <a:lumOff val="0"/>
            <a:alphaOff val="0"/>
          </a:schemeClr>
        </a:solidFill>
        <a:ln w="12700" cap="flat" cmpd="sng" algn="ctr">
          <a:solidFill>
            <a:srgbClr val="EC1D23"/>
          </a:solidFill>
          <a:prstDash val="solid"/>
          <a:miter lim="800000"/>
        </a:ln>
        <a:effectLst/>
      </dsp:spPr>
      <dsp:style>
        <a:lnRef idx="2">
          <a:scrgbClr r="0" g="0" b="0"/>
        </a:lnRef>
        <a:fillRef idx="1">
          <a:scrgbClr r="0" g="0" b="0"/>
        </a:fillRef>
        <a:effectRef idx="0">
          <a:scrgbClr r="0" g="0" b="0"/>
        </a:effectRef>
        <a:fontRef idx="minor"/>
      </dsp:style>
    </dsp:sp>
    <dsp:sp modelId="{C47E819B-6351-4CA1-8B37-1867FADAD433}">
      <dsp:nvSpPr>
        <dsp:cNvPr id="0" name=""/>
        <dsp:cNvSpPr/>
      </dsp:nvSpPr>
      <dsp:spPr>
        <a:xfrm>
          <a:off x="115847" y="949766"/>
          <a:ext cx="1980191" cy="302646"/>
        </a:xfrm>
        <a:prstGeom prst="roundRect">
          <a:avLst/>
        </a:prstGeom>
        <a:solidFill>
          <a:srgbClr val="EC1D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3" tIns="0" rIns="6136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Status symbol</a:t>
          </a:r>
          <a:endParaRPr lang="en-IN" sz="1400" kern="1200" dirty="0">
            <a:latin typeface="Arial" panose="020B0604020202020204" pitchFamily="34" charset="0"/>
            <a:cs typeface="Arial" panose="020B0604020202020204" pitchFamily="34" charset="0"/>
          </a:endParaRPr>
        </a:p>
      </dsp:txBody>
      <dsp:txXfrm>
        <a:off x="130621" y="964540"/>
        <a:ext cx="1950643" cy="27309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42D13-7DCA-4236-A910-B58F8C017FC5}" type="datetimeFigureOut">
              <a:rPr lang="en-IN" smtClean="0"/>
              <a:t>09-06-2024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729A7-B8F6-46DC-B9BE-0CE1B9E11FC9}" type="slidenum">
              <a:rPr lang="en-IN" smtClean="0"/>
              <a:t>‹#›</a:t>
            </a:fld>
            <a:endParaRPr lang="en-IN"/>
          </a:p>
        </p:txBody>
      </p:sp>
    </p:spTree>
    <p:extLst>
      <p:ext uri="{BB962C8B-B14F-4D97-AF65-F5344CB8AC3E}">
        <p14:creationId xmlns:p14="http://schemas.microsoft.com/office/powerpoint/2010/main" val="212869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B0282E-B649-47B0-8925-4D78E40EABA4}" type="slidenum">
              <a:rPr lang="en-IN" smtClean="0"/>
              <a:t>7</a:t>
            </a:fld>
            <a:endParaRPr lang="en-IN"/>
          </a:p>
        </p:txBody>
      </p:sp>
    </p:spTree>
    <p:extLst>
      <p:ext uri="{BB962C8B-B14F-4D97-AF65-F5344CB8AC3E}">
        <p14:creationId xmlns:p14="http://schemas.microsoft.com/office/powerpoint/2010/main" val="2611920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347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968F6C23-99A9-BE49-ABB6-46B16735BAF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30B94A6-635D-6A47-84F0-32B3B01D0CC8}"/>
              </a:ext>
            </a:extLst>
          </p:cNvPr>
          <p:cNvSpPr>
            <a:spLocks noGrp="1"/>
          </p:cNvSpPr>
          <p:nvPr>
            <p:ph type="ctrTitle" hasCustomPrompt="1"/>
          </p:nvPr>
        </p:nvSpPr>
        <p:spPr>
          <a:xfrm>
            <a:off x="462578" y="692954"/>
            <a:ext cx="5959736" cy="738710"/>
          </a:xfrm>
        </p:spPr>
        <p:txBody>
          <a:bodyPr anchor="ctr">
            <a:normAutofit/>
          </a:bodyPr>
          <a:lstStyle>
            <a:lvl1pPr algn="l">
              <a:defRPr sz="2200">
                <a:latin typeface="Arial" panose="020B0604020202020204" pitchFamily="34" charset="0"/>
                <a:cs typeface="Arial" panose="020B0604020202020204" pitchFamily="34" charset="0"/>
              </a:defRPr>
            </a:lvl1pPr>
          </a:lstStyle>
          <a:p>
            <a:r>
              <a:rPr lang="en-GB" dirty="0"/>
              <a:t>Problem Statement name</a:t>
            </a:r>
            <a:endParaRPr lang="en-US" dirty="0"/>
          </a:p>
        </p:txBody>
      </p:sp>
      <p:sp>
        <p:nvSpPr>
          <p:cNvPr id="4" name="Date Placeholder 3">
            <a:extLst>
              <a:ext uri="{FF2B5EF4-FFF2-40B4-BE49-F238E27FC236}">
                <a16:creationId xmlns:a16="http://schemas.microsoft.com/office/drawing/2014/main" id="{DEC42212-1A01-D546-BCCB-168A1C98378D}"/>
              </a:ext>
            </a:extLst>
          </p:cNvPr>
          <p:cNvSpPr>
            <a:spLocks noGrp="1"/>
          </p:cNvSpPr>
          <p:nvPr>
            <p:ph type="dt" sz="half" idx="10"/>
          </p:nvPr>
        </p:nvSpPr>
        <p:spPr/>
        <p:txBody>
          <a:bodyPr/>
          <a:lstStyle/>
          <a:p>
            <a:fld id="{8016DF9E-E156-3548-821E-8A888FC5FC2A}" type="datetimeFigureOut">
              <a:rPr lang="en-US" smtClean="0"/>
              <a:t>6/9/2024</a:t>
            </a:fld>
            <a:endParaRPr lang="en-US"/>
          </a:p>
        </p:txBody>
      </p:sp>
      <p:sp>
        <p:nvSpPr>
          <p:cNvPr id="5" name="Footer Placeholder 4">
            <a:extLst>
              <a:ext uri="{FF2B5EF4-FFF2-40B4-BE49-F238E27FC236}">
                <a16:creationId xmlns:a16="http://schemas.microsoft.com/office/drawing/2014/main" id="{5FF803D5-461F-FF41-A376-F1A11D398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C362F-5357-F74D-9195-415F4155355D}"/>
              </a:ext>
            </a:extLst>
          </p:cNvPr>
          <p:cNvSpPr>
            <a:spLocks noGrp="1"/>
          </p:cNvSpPr>
          <p:nvPr>
            <p:ph type="sldNum" sz="quarter" idx="12"/>
          </p:nvPr>
        </p:nvSpPr>
        <p:spPr/>
        <p:txBody>
          <a:bodyPr/>
          <a:lstStyle/>
          <a:p>
            <a:fld id="{7C481FD6-47A1-9A4B-AC2E-E8D29440CBDB}" type="slidenum">
              <a:rPr lang="en-US" smtClean="0"/>
              <a:t>‹#›</a:t>
            </a:fld>
            <a:endParaRPr lang="en-US"/>
          </a:p>
        </p:txBody>
      </p:sp>
    </p:spTree>
    <p:extLst>
      <p:ext uri="{BB962C8B-B14F-4D97-AF65-F5344CB8AC3E}">
        <p14:creationId xmlns:p14="http://schemas.microsoft.com/office/powerpoint/2010/main" val="3017216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C7FD-5D4D-CF42-A332-6BBBEB51C95D}"/>
              </a:ext>
            </a:extLst>
          </p:cNvPr>
          <p:cNvSpPr>
            <a:spLocks noGrp="1"/>
          </p:cNvSpPr>
          <p:nvPr>
            <p:ph type="title"/>
          </p:nvPr>
        </p:nvSpPr>
        <p:spPr>
          <a:xfrm>
            <a:off x="290456" y="365126"/>
            <a:ext cx="10746890" cy="452456"/>
          </a:xfrm>
        </p:spPr>
        <p:txBody>
          <a:bodyPr>
            <a:normAutofit/>
          </a:bodyPr>
          <a:lstStyle>
            <a:lvl1pPr>
              <a:defRPr sz="200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FE23CA1-7D8C-BA40-9E37-C9B74B76ECFB}"/>
              </a:ext>
            </a:extLst>
          </p:cNvPr>
          <p:cNvSpPr>
            <a:spLocks noGrp="1"/>
          </p:cNvSpPr>
          <p:nvPr>
            <p:ph idx="1"/>
          </p:nvPr>
        </p:nvSpPr>
        <p:spPr>
          <a:xfrm>
            <a:off x="290456" y="1269402"/>
            <a:ext cx="11661290" cy="4907561"/>
          </a:xfrm>
        </p:spPr>
        <p:txBody>
          <a:bodyPr>
            <a:normAutofit/>
          </a:bodyPr>
          <a:lstStyle>
            <a:lvl1pPr>
              <a:defRPr sz="14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4A51A2B-D2E6-2E4B-8214-4864A5F748D2}"/>
              </a:ext>
            </a:extLst>
          </p:cNvPr>
          <p:cNvSpPr>
            <a:spLocks noGrp="1"/>
          </p:cNvSpPr>
          <p:nvPr>
            <p:ph type="dt" sz="half" idx="10"/>
          </p:nvPr>
        </p:nvSpPr>
        <p:spPr/>
        <p:txBody>
          <a:bodyPr/>
          <a:lstStyle/>
          <a:p>
            <a:fld id="{8016DF9E-E156-3548-821E-8A888FC5FC2A}" type="datetimeFigureOut">
              <a:rPr lang="en-US" smtClean="0"/>
              <a:t>6/9/2024</a:t>
            </a:fld>
            <a:endParaRPr lang="en-US"/>
          </a:p>
        </p:txBody>
      </p:sp>
      <p:sp>
        <p:nvSpPr>
          <p:cNvPr id="5" name="Footer Placeholder 4">
            <a:extLst>
              <a:ext uri="{FF2B5EF4-FFF2-40B4-BE49-F238E27FC236}">
                <a16:creationId xmlns:a16="http://schemas.microsoft.com/office/drawing/2014/main" id="{55BB448F-9EB0-2640-9012-28ACBF08D9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84AFE-7A7A-2F4C-A677-1128A1FCD6A7}"/>
              </a:ext>
            </a:extLst>
          </p:cNvPr>
          <p:cNvSpPr>
            <a:spLocks noGrp="1"/>
          </p:cNvSpPr>
          <p:nvPr>
            <p:ph type="sldNum" sz="quarter" idx="12"/>
          </p:nvPr>
        </p:nvSpPr>
        <p:spPr/>
        <p:txBody>
          <a:bodyPr/>
          <a:lstStyle/>
          <a:p>
            <a:fld id="{7C481FD6-47A1-9A4B-AC2E-E8D29440CBDB}" type="slidenum">
              <a:rPr lang="en-US" smtClean="0"/>
              <a:t>‹#›</a:t>
            </a:fld>
            <a:endParaRPr lang="en-US"/>
          </a:p>
        </p:txBody>
      </p:sp>
    </p:spTree>
    <p:extLst>
      <p:ext uri="{BB962C8B-B14F-4D97-AF65-F5344CB8AC3E}">
        <p14:creationId xmlns:p14="http://schemas.microsoft.com/office/powerpoint/2010/main" val="69141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5B50-B7E9-C749-8A33-DEDFA9671C77}"/>
              </a:ext>
            </a:extLst>
          </p:cNvPr>
          <p:cNvSpPr>
            <a:spLocks noGrp="1"/>
          </p:cNvSpPr>
          <p:nvPr>
            <p:ph type="title"/>
          </p:nvPr>
        </p:nvSpPr>
        <p:spPr>
          <a:xfrm>
            <a:off x="838200" y="365126"/>
            <a:ext cx="10515600" cy="506244"/>
          </a:xfrm>
        </p:spPr>
        <p:txBody>
          <a:bodyPr>
            <a:normAutofit/>
          </a:bodyPr>
          <a:lstStyle>
            <a:lvl1pPr>
              <a:defRPr sz="200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4A0DD0B6-5460-1545-877E-10A8303E1EB3}"/>
              </a:ext>
            </a:extLst>
          </p:cNvPr>
          <p:cNvSpPr>
            <a:spLocks noGrp="1"/>
          </p:cNvSpPr>
          <p:nvPr>
            <p:ph sz="half" idx="1"/>
          </p:nvPr>
        </p:nvSpPr>
        <p:spPr>
          <a:xfrm>
            <a:off x="838200" y="1290918"/>
            <a:ext cx="5181600" cy="4886045"/>
          </a:xfrm>
        </p:spPr>
        <p:txBody>
          <a:bodyPr>
            <a:normAutofit/>
          </a:bodyPr>
          <a:lstStyle>
            <a:lvl1pPr>
              <a:defRPr sz="140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100">
                <a:latin typeface="Arial" panose="020B0604020202020204" pitchFamily="34" charset="0"/>
                <a:cs typeface="Arial" panose="020B0604020202020204" pitchFamily="34" charset="0"/>
              </a:defRPr>
            </a:lvl3pPr>
            <a:lvl4pPr>
              <a:defRPr sz="1050">
                <a:latin typeface="Arial" panose="020B0604020202020204" pitchFamily="34" charset="0"/>
                <a:cs typeface="Arial" panose="020B0604020202020204" pitchFamily="34" charset="0"/>
              </a:defRPr>
            </a:lvl4pPr>
            <a:lvl5pPr>
              <a:defRPr sz="1050">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ABBD1BB0-586E-8F47-BF39-61FE2FA6BBE0}"/>
              </a:ext>
            </a:extLst>
          </p:cNvPr>
          <p:cNvSpPr>
            <a:spLocks noGrp="1"/>
          </p:cNvSpPr>
          <p:nvPr>
            <p:ph sz="half" idx="2"/>
          </p:nvPr>
        </p:nvSpPr>
        <p:spPr>
          <a:xfrm>
            <a:off x="6172200" y="1290918"/>
            <a:ext cx="5181600" cy="4886045"/>
          </a:xfrm>
        </p:spPr>
        <p:txBody>
          <a:bodyPr>
            <a:normAutofit/>
          </a:bodyPr>
          <a:lstStyle>
            <a:lvl1pPr>
              <a:defRPr sz="140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100">
                <a:latin typeface="Arial" panose="020B0604020202020204" pitchFamily="34" charset="0"/>
                <a:cs typeface="Arial" panose="020B0604020202020204" pitchFamily="34" charset="0"/>
              </a:defRPr>
            </a:lvl3pPr>
            <a:lvl4pPr>
              <a:defRPr sz="1050">
                <a:latin typeface="Arial" panose="020B0604020202020204" pitchFamily="34" charset="0"/>
                <a:cs typeface="Arial" panose="020B0604020202020204" pitchFamily="34" charset="0"/>
              </a:defRPr>
            </a:lvl4pPr>
            <a:lvl5pPr>
              <a:defRPr sz="1050">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32C6583-C890-D14D-8AA5-642C6620CDBB}"/>
              </a:ext>
            </a:extLst>
          </p:cNvPr>
          <p:cNvSpPr>
            <a:spLocks noGrp="1"/>
          </p:cNvSpPr>
          <p:nvPr>
            <p:ph type="dt" sz="half" idx="10"/>
          </p:nvPr>
        </p:nvSpPr>
        <p:spPr/>
        <p:txBody>
          <a:bodyPr/>
          <a:lstStyle/>
          <a:p>
            <a:fld id="{8016DF9E-E156-3548-821E-8A888FC5FC2A}" type="datetimeFigureOut">
              <a:rPr lang="en-US" smtClean="0"/>
              <a:t>6/9/2024</a:t>
            </a:fld>
            <a:endParaRPr lang="en-US"/>
          </a:p>
        </p:txBody>
      </p:sp>
      <p:sp>
        <p:nvSpPr>
          <p:cNvPr id="6" name="Footer Placeholder 5">
            <a:extLst>
              <a:ext uri="{FF2B5EF4-FFF2-40B4-BE49-F238E27FC236}">
                <a16:creationId xmlns:a16="http://schemas.microsoft.com/office/drawing/2014/main" id="{606BB24D-20B2-5744-B828-368D9D0EA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346CA7-20E0-E44B-B5ED-9B3E9DB4E33A}"/>
              </a:ext>
            </a:extLst>
          </p:cNvPr>
          <p:cNvSpPr>
            <a:spLocks noGrp="1"/>
          </p:cNvSpPr>
          <p:nvPr>
            <p:ph type="sldNum" sz="quarter" idx="12"/>
          </p:nvPr>
        </p:nvSpPr>
        <p:spPr/>
        <p:txBody>
          <a:bodyPr/>
          <a:lstStyle/>
          <a:p>
            <a:fld id="{7C481FD6-47A1-9A4B-AC2E-E8D29440CBDB}" type="slidenum">
              <a:rPr lang="en-US" smtClean="0"/>
              <a:t>‹#›</a:t>
            </a:fld>
            <a:endParaRPr lang="en-US"/>
          </a:p>
        </p:txBody>
      </p:sp>
    </p:spTree>
    <p:extLst>
      <p:ext uri="{BB962C8B-B14F-4D97-AF65-F5344CB8AC3E}">
        <p14:creationId xmlns:p14="http://schemas.microsoft.com/office/powerpoint/2010/main" val="255075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F538E-CA41-2A45-964A-A5E770463EEB}"/>
              </a:ext>
            </a:extLst>
          </p:cNvPr>
          <p:cNvSpPr>
            <a:spLocks noGrp="1"/>
          </p:cNvSpPr>
          <p:nvPr>
            <p:ph type="title"/>
          </p:nvPr>
        </p:nvSpPr>
        <p:spPr>
          <a:xfrm>
            <a:off x="322730" y="365125"/>
            <a:ext cx="11032658" cy="365125"/>
          </a:xfrm>
        </p:spPr>
        <p:txBody>
          <a:bodyPr>
            <a:normAutofit/>
          </a:bodyPr>
          <a:lstStyle>
            <a:lvl1pPr>
              <a:defRPr sz="200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6BC985A-B3FF-8247-9433-8564BB559382}"/>
              </a:ext>
            </a:extLst>
          </p:cNvPr>
          <p:cNvSpPr>
            <a:spLocks noGrp="1"/>
          </p:cNvSpPr>
          <p:nvPr>
            <p:ph type="body" idx="1"/>
          </p:nvPr>
        </p:nvSpPr>
        <p:spPr>
          <a:xfrm>
            <a:off x="322730" y="793750"/>
            <a:ext cx="5674846" cy="823912"/>
          </a:xfrm>
        </p:spPr>
        <p:txBody>
          <a:bodyPr anchor="b">
            <a:normAutofit/>
          </a:bodyPr>
          <a:lstStyle>
            <a:lvl1pPr marL="0" indent="0">
              <a:buNone/>
              <a:defRPr sz="16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389E7F8A-9CBE-BB4F-ABD9-44164F5132E7}"/>
              </a:ext>
            </a:extLst>
          </p:cNvPr>
          <p:cNvSpPr>
            <a:spLocks noGrp="1"/>
          </p:cNvSpPr>
          <p:nvPr>
            <p:ph sz="half" idx="2"/>
          </p:nvPr>
        </p:nvSpPr>
        <p:spPr>
          <a:xfrm>
            <a:off x="322730" y="1681162"/>
            <a:ext cx="5674846" cy="4508501"/>
          </a:xfrm>
        </p:spPr>
        <p:txBody>
          <a:bodyPr/>
          <a:lstStyle>
            <a:lvl1pPr>
              <a:defRPr sz="140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100">
                <a:latin typeface="Arial" panose="020B0604020202020204" pitchFamily="34" charset="0"/>
                <a:cs typeface="Arial" panose="020B0604020202020204" pitchFamily="34" charset="0"/>
              </a:defRPr>
            </a:lvl3pPr>
            <a:lvl4pPr>
              <a:defRPr sz="1050">
                <a:latin typeface="Arial" panose="020B0604020202020204" pitchFamily="34" charset="0"/>
                <a:cs typeface="Arial" panose="020B0604020202020204" pitchFamily="34" charset="0"/>
              </a:defRPr>
            </a:lvl4pPr>
            <a:lvl5pPr>
              <a:defRPr sz="1050">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DF17BA5-6C04-7045-8F48-F8DAD70D4EE2}"/>
              </a:ext>
            </a:extLst>
          </p:cNvPr>
          <p:cNvSpPr>
            <a:spLocks noGrp="1"/>
          </p:cNvSpPr>
          <p:nvPr>
            <p:ph type="body" sz="quarter" idx="3"/>
          </p:nvPr>
        </p:nvSpPr>
        <p:spPr>
          <a:xfrm>
            <a:off x="6172200" y="793750"/>
            <a:ext cx="5183188" cy="823912"/>
          </a:xfrm>
        </p:spPr>
        <p:txBody>
          <a:bodyPr anchor="b">
            <a:normAutofit/>
          </a:bodyPr>
          <a:lstStyle>
            <a:lvl1pPr marL="0" indent="0">
              <a:buNone/>
              <a:defRPr sz="16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1FAD28C-7233-EB42-9C6D-F44DC61004D2}"/>
              </a:ext>
            </a:extLst>
          </p:cNvPr>
          <p:cNvSpPr>
            <a:spLocks noGrp="1"/>
          </p:cNvSpPr>
          <p:nvPr>
            <p:ph sz="quarter" idx="4"/>
          </p:nvPr>
        </p:nvSpPr>
        <p:spPr>
          <a:xfrm>
            <a:off x="6172200" y="1681162"/>
            <a:ext cx="5183188" cy="4508501"/>
          </a:xfrm>
        </p:spPr>
        <p:txBody>
          <a:bodyPr/>
          <a:lstStyle>
            <a:lvl1pPr>
              <a:defRPr sz="140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100">
                <a:latin typeface="Arial" panose="020B0604020202020204" pitchFamily="34" charset="0"/>
                <a:cs typeface="Arial" panose="020B0604020202020204" pitchFamily="34" charset="0"/>
              </a:defRPr>
            </a:lvl3pPr>
            <a:lvl4pPr>
              <a:defRPr sz="1050">
                <a:latin typeface="Arial" panose="020B0604020202020204" pitchFamily="34" charset="0"/>
                <a:cs typeface="Arial" panose="020B0604020202020204" pitchFamily="34" charset="0"/>
              </a:defRPr>
            </a:lvl4pPr>
            <a:lvl5pPr>
              <a:defRPr sz="1050">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738D76C-3DB2-844F-8B6C-934301F8E977}"/>
              </a:ext>
            </a:extLst>
          </p:cNvPr>
          <p:cNvSpPr>
            <a:spLocks noGrp="1"/>
          </p:cNvSpPr>
          <p:nvPr>
            <p:ph type="dt" sz="half" idx="10"/>
          </p:nvPr>
        </p:nvSpPr>
        <p:spPr/>
        <p:txBody>
          <a:bodyPr/>
          <a:lstStyle>
            <a:lvl1pPr>
              <a:defRPr sz="800">
                <a:latin typeface="Arial" panose="020B0604020202020204" pitchFamily="34" charset="0"/>
                <a:cs typeface="Arial" panose="020B0604020202020204" pitchFamily="34" charset="0"/>
              </a:defRPr>
            </a:lvl1pPr>
          </a:lstStyle>
          <a:p>
            <a:fld id="{8016DF9E-E156-3548-821E-8A888FC5FC2A}" type="datetimeFigureOut">
              <a:rPr lang="en-US" smtClean="0"/>
              <a:pPr/>
              <a:t>6/9/2024</a:t>
            </a:fld>
            <a:endParaRPr lang="en-US"/>
          </a:p>
        </p:txBody>
      </p:sp>
      <p:sp>
        <p:nvSpPr>
          <p:cNvPr id="8" name="Footer Placeholder 7">
            <a:extLst>
              <a:ext uri="{FF2B5EF4-FFF2-40B4-BE49-F238E27FC236}">
                <a16:creationId xmlns:a16="http://schemas.microsoft.com/office/drawing/2014/main" id="{FF330A99-6804-264C-A8EA-23722D2EC4C3}"/>
              </a:ext>
            </a:extLst>
          </p:cNvPr>
          <p:cNvSpPr>
            <a:spLocks noGrp="1"/>
          </p:cNvSpPr>
          <p:nvPr>
            <p:ph type="ftr" sz="quarter" idx="11"/>
          </p:nvPr>
        </p:nvSpPr>
        <p:spPr/>
        <p:txBody>
          <a:bodyPr/>
          <a:lstStyle>
            <a:lvl1pPr>
              <a:defRPr sz="800">
                <a:latin typeface="Arial" panose="020B0604020202020204" pitchFamily="34" charset="0"/>
                <a:cs typeface="Arial" panose="020B0604020202020204" pitchFamily="34" charset="0"/>
              </a:defRPr>
            </a:lvl1pPr>
          </a:lstStyle>
          <a:p>
            <a:endParaRPr lang="en-US"/>
          </a:p>
        </p:txBody>
      </p:sp>
      <p:sp>
        <p:nvSpPr>
          <p:cNvPr id="9" name="Slide Number Placeholder 8">
            <a:extLst>
              <a:ext uri="{FF2B5EF4-FFF2-40B4-BE49-F238E27FC236}">
                <a16:creationId xmlns:a16="http://schemas.microsoft.com/office/drawing/2014/main" id="{D6AC29BB-15C0-2C46-8F03-1AD698460C60}"/>
              </a:ext>
            </a:extLst>
          </p:cNvPr>
          <p:cNvSpPr>
            <a:spLocks noGrp="1"/>
          </p:cNvSpPr>
          <p:nvPr>
            <p:ph type="sldNum" sz="quarter" idx="12"/>
          </p:nvPr>
        </p:nvSpPr>
        <p:spPr/>
        <p:txBody>
          <a:bodyPr/>
          <a:lstStyle>
            <a:lvl1pPr>
              <a:defRPr sz="800">
                <a:latin typeface="Arial" panose="020B0604020202020204" pitchFamily="34" charset="0"/>
                <a:cs typeface="Arial" panose="020B0604020202020204" pitchFamily="34" charset="0"/>
              </a:defRPr>
            </a:lvl1pPr>
          </a:lstStyle>
          <a:p>
            <a:fld id="{7C481FD6-47A1-9A4B-AC2E-E8D29440CBDB}" type="slidenum">
              <a:rPr lang="en-US" smtClean="0"/>
              <a:pPr/>
              <a:t>‹#›</a:t>
            </a:fld>
            <a:endParaRPr lang="en-US"/>
          </a:p>
        </p:txBody>
      </p:sp>
    </p:spTree>
    <p:extLst>
      <p:ext uri="{BB962C8B-B14F-4D97-AF65-F5344CB8AC3E}">
        <p14:creationId xmlns:p14="http://schemas.microsoft.com/office/powerpoint/2010/main" val="381883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05CF-FC03-1B4B-99C5-FB2FA682F16A}"/>
              </a:ext>
            </a:extLst>
          </p:cNvPr>
          <p:cNvSpPr>
            <a:spLocks noGrp="1"/>
          </p:cNvSpPr>
          <p:nvPr>
            <p:ph type="title"/>
          </p:nvPr>
        </p:nvSpPr>
        <p:spPr>
          <a:xfrm>
            <a:off x="838200" y="365125"/>
            <a:ext cx="10515600" cy="365125"/>
          </a:xfrm>
        </p:spPr>
        <p:txBody>
          <a:bodyPr>
            <a:normAutofit/>
          </a:bodyPr>
          <a:lstStyle>
            <a:lvl1pPr>
              <a:defRPr sz="2000"/>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3A194844-9FC8-6244-923D-370B4B9F7E62}"/>
              </a:ext>
            </a:extLst>
          </p:cNvPr>
          <p:cNvSpPr>
            <a:spLocks noGrp="1"/>
          </p:cNvSpPr>
          <p:nvPr>
            <p:ph type="dt" sz="half" idx="10"/>
          </p:nvPr>
        </p:nvSpPr>
        <p:spPr/>
        <p:txBody>
          <a:bodyPr/>
          <a:lstStyle/>
          <a:p>
            <a:fld id="{8016DF9E-E156-3548-821E-8A888FC5FC2A}" type="datetimeFigureOut">
              <a:rPr lang="en-US" smtClean="0"/>
              <a:t>6/9/2024</a:t>
            </a:fld>
            <a:endParaRPr lang="en-US"/>
          </a:p>
        </p:txBody>
      </p:sp>
      <p:sp>
        <p:nvSpPr>
          <p:cNvPr id="4" name="Footer Placeholder 3">
            <a:extLst>
              <a:ext uri="{FF2B5EF4-FFF2-40B4-BE49-F238E27FC236}">
                <a16:creationId xmlns:a16="http://schemas.microsoft.com/office/drawing/2014/main" id="{54E52A94-7C5F-C146-AC15-0F044EF2C1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184381-77A5-3B4E-BB7C-F3EFAFA30CA1}"/>
              </a:ext>
            </a:extLst>
          </p:cNvPr>
          <p:cNvSpPr>
            <a:spLocks noGrp="1"/>
          </p:cNvSpPr>
          <p:nvPr>
            <p:ph type="sldNum" sz="quarter" idx="12"/>
          </p:nvPr>
        </p:nvSpPr>
        <p:spPr/>
        <p:txBody>
          <a:bodyPr/>
          <a:lstStyle/>
          <a:p>
            <a:fld id="{7C481FD6-47A1-9A4B-AC2E-E8D29440CBDB}" type="slidenum">
              <a:rPr lang="en-US" smtClean="0"/>
              <a:t>‹#›</a:t>
            </a:fld>
            <a:endParaRPr lang="en-US"/>
          </a:p>
        </p:txBody>
      </p:sp>
    </p:spTree>
    <p:extLst>
      <p:ext uri="{BB962C8B-B14F-4D97-AF65-F5344CB8AC3E}">
        <p14:creationId xmlns:p14="http://schemas.microsoft.com/office/powerpoint/2010/main" val="340363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C8D2AF-C063-B543-ADCE-88B1431C8051}"/>
              </a:ext>
            </a:extLst>
          </p:cNvPr>
          <p:cNvSpPr>
            <a:spLocks noGrp="1"/>
          </p:cNvSpPr>
          <p:nvPr>
            <p:ph type="dt" sz="half" idx="10"/>
          </p:nvPr>
        </p:nvSpPr>
        <p:spPr/>
        <p:txBody>
          <a:bodyPr/>
          <a:lstStyle/>
          <a:p>
            <a:fld id="{8016DF9E-E156-3548-821E-8A888FC5FC2A}" type="datetimeFigureOut">
              <a:rPr lang="en-US" smtClean="0"/>
              <a:t>6/9/2024</a:t>
            </a:fld>
            <a:endParaRPr lang="en-US"/>
          </a:p>
        </p:txBody>
      </p:sp>
      <p:sp>
        <p:nvSpPr>
          <p:cNvPr id="3" name="Footer Placeholder 2">
            <a:extLst>
              <a:ext uri="{FF2B5EF4-FFF2-40B4-BE49-F238E27FC236}">
                <a16:creationId xmlns:a16="http://schemas.microsoft.com/office/drawing/2014/main" id="{B3B815F0-1F99-BE41-AE5D-E0804D5AAF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FA012B-0A3F-C545-AC84-B0F7604571CF}"/>
              </a:ext>
            </a:extLst>
          </p:cNvPr>
          <p:cNvSpPr>
            <a:spLocks noGrp="1"/>
          </p:cNvSpPr>
          <p:nvPr>
            <p:ph type="sldNum" sz="quarter" idx="12"/>
          </p:nvPr>
        </p:nvSpPr>
        <p:spPr/>
        <p:txBody>
          <a:bodyPr/>
          <a:lstStyle/>
          <a:p>
            <a:fld id="{7C481FD6-47A1-9A4B-AC2E-E8D29440CBDB}" type="slidenum">
              <a:rPr lang="en-US" smtClean="0"/>
              <a:t>‹#›</a:t>
            </a:fld>
            <a:endParaRPr lang="en-US"/>
          </a:p>
        </p:txBody>
      </p:sp>
    </p:spTree>
    <p:extLst>
      <p:ext uri="{BB962C8B-B14F-4D97-AF65-F5344CB8AC3E}">
        <p14:creationId xmlns:p14="http://schemas.microsoft.com/office/powerpoint/2010/main" val="357913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Shape&#10;&#10;Description automatically generated with low confidence">
            <a:extLst>
              <a:ext uri="{FF2B5EF4-FFF2-40B4-BE49-F238E27FC236}">
                <a16:creationId xmlns:a16="http://schemas.microsoft.com/office/drawing/2014/main" id="{6A744CE2-223A-3D4A-8027-7C96DFC0E61A}"/>
              </a:ext>
            </a:extLst>
          </p:cNvPr>
          <p:cNvPicPr>
            <a:picLocks noChangeAspect="1"/>
          </p:cNvPicPr>
          <p:nvPr userDrawn="1"/>
        </p:nvPicPr>
        <p:blipFill>
          <a:blip r:embed="rId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D13C1771-6DDD-BE48-A407-B02B0909C4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84BA00-42AE-7045-919F-84343527AD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C06B948-75A9-2947-A183-697AB71A5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DF9E-E156-3548-821E-8A888FC5FC2A}" type="datetimeFigureOut">
              <a:rPr lang="en-US" smtClean="0"/>
              <a:t>6/9/2024</a:t>
            </a:fld>
            <a:endParaRPr lang="en-US"/>
          </a:p>
        </p:txBody>
      </p:sp>
      <p:sp>
        <p:nvSpPr>
          <p:cNvPr id="5" name="Footer Placeholder 4">
            <a:extLst>
              <a:ext uri="{FF2B5EF4-FFF2-40B4-BE49-F238E27FC236}">
                <a16:creationId xmlns:a16="http://schemas.microsoft.com/office/drawing/2014/main" id="{574198DD-168B-1E4B-9249-3576ADC0B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525BD8-E008-F24A-A550-347E57267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481FD6-47A1-9A4B-AC2E-E8D29440CBDB}" type="slidenum">
              <a:rPr lang="en-US" smtClean="0"/>
              <a:t>‹#›</a:t>
            </a:fld>
            <a:endParaRPr lang="en-US"/>
          </a:p>
        </p:txBody>
      </p:sp>
    </p:spTree>
    <p:extLst>
      <p:ext uri="{BB962C8B-B14F-4D97-AF65-F5344CB8AC3E}">
        <p14:creationId xmlns:p14="http://schemas.microsoft.com/office/powerpoint/2010/main" val="376133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package" Target="../embeddings/Microsoft_Excel_Worksheet10.xlsx"/><Relationship Id="rId3" Type="http://schemas.openxmlformats.org/officeDocument/2006/relationships/tags" Target="../tags/tag3.xml"/><Relationship Id="rId7" Type="http://schemas.openxmlformats.org/officeDocument/2006/relationships/diagramQuickStyle" Target="../diagrams/quickStyle14.xml"/><Relationship Id="rId12" Type="http://schemas.openxmlformats.org/officeDocument/2006/relationships/chart" Target="../charts/chart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diagramLayout" Target="../diagrams/layout14.xml"/><Relationship Id="rId11" Type="http://schemas.openxmlformats.org/officeDocument/2006/relationships/chart" Target="../charts/chart12.xml"/><Relationship Id="rId5" Type="http://schemas.openxmlformats.org/officeDocument/2006/relationships/diagramData" Target="../diagrams/data14.xml"/><Relationship Id="rId10" Type="http://schemas.openxmlformats.org/officeDocument/2006/relationships/chart" Target="../charts/chart11.xml"/><Relationship Id="rId4" Type="http://schemas.openxmlformats.org/officeDocument/2006/relationships/slideLayout" Target="../slideLayouts/slideLayout2.xml"/><Relationship Id="rId9" Type="http://schemas.microsoft.com/office/2007/relationships/diagramDrawing" Target="../diagrams/drawing14.xml"/><Relationship Id="rId1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2.png"/><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2.xml"/><Relationship Id="rId7" Type="http://schemas.openxmlformats.org/officeDocument/2006/relationships/diagramColors" Target="../diagrams/colors16.xm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13.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Layout" Target="../diagrams/layout4.xml"/><Relationship Id="rId7" Type="http://schemas.openxmlformats.org/officeDocument/2006/relationships/chart" Target="../charts/chart1.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chart" Target="../charts/chart7.xml"/><Relationship Id="rId3" Type="http://schemas.openxmlformats.org/officeDocument/2006/relationships/image" Target="../media/image4.svg"/><Relationship Id="rId7" Type="http://schemas.openxmlformats.org/officeDocument/2006/relationships/chart" Target="../charts/chart6.xml"/><Relationship Id="rId12"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hart" Target="../charts/chart5.xml"/><Relationship Id="rId11" Type="http://schemas.openxmlformats.org/officeDocument/2006/relationships/diagramColors" Target="../diagrams/colors5.xml"/><Relationship Id="rId5" Type="http://schemas.openxmlformats.org/officeDocument/2006/relationships/chart" Target="../charts/chart4.xml"/><Relationship Id="rId10" Type="http://schemas.openxmlformats.org/officeDocument/2006/relationships/diagramQuickStyle" Target="../diagrams/quickStyle5.xml"/><Relationship Id="rId4" Type="http://schemas.openxmlformats.org/officeDocument/2006/relationships/chart" Target="../charts/chart3.xml"/><Relationship Id="rId9"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13" Type="http://schemas.openxmlformats.org/officeDocument/2006/relationships/diagramQuickStyle" Target="../diagrams/quickStyle7.xml"/><Relationship Id="rId18" Type="http://schemas.openxmlformats.org/officeDocument/2006/relationships/diagramLayout" Target="../diagrams/layout8.xml"/><Relationship Id="rId26" Type="http://schemas.microsoft.com/office/2007/relationships/diagramDrawing" Target="../diagrams/drawing9.xml"/><Relationship Id="rId3" Type="http://schemas.openxmlformats.org/officeDocument/2006/relationships/image" Target="../media/image6.png"/><Relationship Id="rId21" Type="http://schemas.microsoft.com/office/2007/relationships/diagramDrawing" Target="../diagrams/drawing8.xml"/><Relationship Id="rId7" Type="http://schemas.openxmlformats.org/officeDocument/2006/relationships/diagramLayout" Target="../diagrams/layout6.xml"/><Relationship Id="rId12" Type="http://schemas.openxmlformats.org/officeDocument/2006/relationships/diagramLayout" Target="../diagrams/layout7.xml"/><Relationship Id="rId17" Type="http://schemas.openxmlformats.org/officeDocument/2006/relationships/diagramData" Target="../diagrams/data8.xml"/><Relationship Id="rId25" Type="http://schemas.openxmlformats.org/officeDocument/2006/relationships/diagramColors" Target="../diagrams/colors9.xml"/><Relationship Id="rId33" Type="http://schemas.openxmlformats.org/officeDocument/2006/relationships/chart" Target="../charts/chart10.xml"/><Relationship Id="rId2" Type="http://schemas.openxmlformats.org/officeDocument/2006/relationships/image" Target="../media/image5.png"/><Relationship Id="rId16" Type="http://schemas.openxmlformats.org/officeDocument/2006/relationships/chart" Target="../charts/chart8.xml"/><Relationship Id="rId20" Type="http://schemas.openxmlformats.org/officeDocument/2006/relationships/diagramColors" Target="../diagrams/colors8.xml"/><Relationship Id="rId29" Type="http://schemas.openxmlformats.org/officeDocument/2006/relationships/diagramLayout" Target="../diagrams/layout10.xml"/><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diagramData" Target="../diagrams/data7.xml"/><Relationship Id="rId24" Type="http://schemas.openxmlformats.org/officeDocument/2006/relationships/diagramQuickStyle" Target="../diagrams/quickStyle9.xml"/><Relationship Id="rId32" Type="http://schemas.microsoft.com/office/2007/relationships/diagramDrawing" Target="../diagrams/drawing10.xml"/><Relationship Id="rId5" Type="http://schemas.openxmlformats.org/officeDocument/2006/relationships/image" Target="../media/image8.png"/><Relationship Id="rId15" Type="http://schemas.microsoft.com/office/2007/relationships/diagramDrawing" Target="../diagrams/drawing7.xml"/><Relationship Id="rId23" Type="http://schemas.openxmlformats.org/officeDocument/2006/relationships/diagramLayout" Target="../diagrams/layout9.xml"/><Relationship Id="rId28" Type="http://schemas.openxmlformats.org/officeDocument/2006/relationships/diagramData" Target="../diagrams/data10.xml"/><Relationship Id="rId10" Type="http://schemas.microsoft.com/office/2007/relationships/diagramDrawing" Target="../diagrams/drawing6.xml"/><Relationship Id="rId19" Type="http://schemas.openxmlformats.org/officeDocument/2006/relationships/diagramQuickStyle" Target="../diagrams/quickStyle8.xml"/><Relationship Id="rId31" Type="http://schemas.openxmlformats.org/officeDocument/2006/relationships/diagramColors" Target="../diagrams/colors10.xml"/><Relationship Id="rId4" Type="http://schemas.openxmlformats.org/officeDocument/2006/relationships/image" Target="../media/image7.png"/><Relationship Id="rId9" Type="http://schemas.openxmlformats.org/officeDocument/2006/relationships/diagramColors" Target="../diagrams/colors6.xml"/><Relationship Id="rId14" Type="http://schemas.openxmlformats.org/officeDocument/2006/relationships/diagramColors" Target="../diagrams/colors7.xml"/><Relationship Id="rId22" Type="http://schemas.openxmlformats.org/officeDocument/2006/relationships/diagramData" Target="../diagrams/data9.xml"/><Relationship Id="rId27" Type="http://schemas.openxmlformats.org/officeDocument/2006/relationships/chart" Target="../charts/chart9.xml"/><Relationship Id="rId30" Type="http://schemas.openxmlformats.org/officeDocument/2006/relationships/diagramQuickStyle" Target="../diagrams/quickStyle10.xml"/><Relationship Id="rId8"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0.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16DB-064C-A54D-B3A1-00CC610FBA6A}"/>
              </a:ext>
            </a:extLst>
          </p:cNvPr>
          <p:cNvSpPr>
            <a:spLocks noGrp="1"/>
          </p:cNvSpPr>
          <p:nvPr>
            <p:ph type="ctrTitle"/>
          </p:nvPr>
        </p:nvSpPr>
        <p:spPr/>
        <p:txBody>
          <a:bodyPr/>
          <a:lstStyle/>
          <a:p>
            <a:pPr algn="ctr"/>
            <a:r>
              <a:rPr lang="en-US" b="1" dirty="0"/>
              <a:t>Brand Positioning and Global Expansion</a:t>
            </a:r>
          </a:p>
        </p:txBody>
      </p:sp>
      <p:sp>
        <p:nvSpPr>
          <p:cNvPr id="3" name="Title 1">
            <a:extLst>
              <a:ext uri="{FF2B5EF4-FFF2-40B4-BE49-F238E27FC236}">
                <a16:creationId xmlns:a16="http://schemas.microsoft.com/office/drawing/2014/main" id="{85EBECC7-2622-470C-9708-843294D31817}"/>
              </a:ext>
            </a:extLst>
          </p:cNvPr>
          <p:cNvSpPr txBox="1">
            <a:spLocks/>
          </p:cNvSpPr>
          <p:nvPr/>
        </p:nvSpPr>
        <p:spPr>
          <a:xfrm>
            <a:off x="6278253" y="5279011"/>
            <a:ext cx="3478490" cy="12824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tx1"/>
                </a:solidFill>
                <a:latin typeface="Arial" panose="020B0604020202020204" pitchFamily="34" charset="0"/>
                <a:ea typeface="+mj-ea"/>
                <a:cs typeface="Arial" panose="020B0604020202020204" pitchFamily="34" charset="0"/>
              </a:defRPr>
            </a:lvl1pPr>
          </a:lstStyle>
          <a:p>
            <a:pPr algn="ctr"/>
            <a:r>
              <a:rPr lang="en-US" sz="2000" b="1" dirty="0"/>
              <a:t>Team PAOer</a:t>
            </a:r>
          </a:p>
          <a:p>
            <a:pPr algn="ctr"/>
            <a:r>
              <a:rPr lang="en-US" sz="2000" b="1" dirty="0"/>
              <a:t>IIM Shillong</a:t>
            </a:r>
          </a:p>
        </p:txBody>
      </p:sp>
    </p:spTree>
    <p:extLst>
      <p:ext uri="{BB962C8B-B14F-4D97-AF65-F5344CB8AC3E}">
        <p14:creationId xmlns:p14="http://schemas.microsoft.com/office/powerpoint/2010/main" val="2368133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1A17D96-251B-419E-BA2C-CDB3952A0E59}"/>
              </a:ext>
            </a:extLst>
          </p:cNvPr>
          <p:cNvGraphicFramePr/>
          <p:nvPr>
            <p:extLst>
              <p:ext uri="{D42A27DB-BD31-4B8C-83A1-F6EECF244321}">
                <p14:modId xmlns:p14="http://schemas.microsoft.com/office/powerpoint/2010/main" val="3009521440"/>
              </p:ext>
            </p:extLst>
          </p:nvPr>
        </p:nvGraphicFramePr>
        <p:xfrm>
          <a:off x="202037" y="6360966"/>
          <a:ext cx="11846754" cy="4236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ectangle 4">
            <a:extLst>
              <a:ext uri="{FF2B5EF4-FFF2-40B4-BE49-F238E27FC236}">
                <a16:creationId xmlns:a16="http://schemas.microsoft.com/office/drawing/2014/main" id="{C0AB78FA-05F2-4838-8F2D-DAA50E52D9C8}"/>
              </a:ext>
            </a:extLst>
          </p:cNvPr>
          <p:cNvSpPr/>
          <p:nvPr/>
        </p:nvSpPr>
        <p:spPr>
          <a:xfrm>
            <a:off x="4207931" y="85522"/>
            <a:ext cx="3747349" cy="44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1D23"/>
                </a:solidFill>
                <a:latin typeface="Arial" panose="020B0604020202020204" pitchFamily="34" charset="0"/>
                <a:cs typeface="Arial" panose="020B0604020202020204" pitchFamily="34" charset="0"/>
              </a:rPr>
              <a:t>BUSINESS PROPOSAL</a:t>
            </a:r>
            <a:endParaRPr lang="en-IN" sz="2000" b="1" dirty="0">
              <a:solidFill>
                <a:srgbClr val="EC1D23"/>
              </a:solidFill>
              <a:latin typeface="Arial" panose="020B0604020202020204" pitchFamily="34" charset="0"/>
              <a:cs typeface="Arial" panose="020B0604020202020204" pitchFamily="34" charset="0"/>
            </a:endParaRPr>
          </a:p>
        </p:txBody>
      </p:sp>
      <p:graphicFrame>
        <p:nvGraphicFramePr>
          <p:cNvPr id="11" name="Chart 10">
            <a:extLst>
              <a:ext uri="{FF2B5EF4-FFF2-40B4-BE49-F238E27FC236}">
                <a16:creationId xmlns:a16="http://schemas.microsoft.com/office/drawing/2014/main" id="{68CB4B2C-94CB-44EE-AD0B-241882C9E3B7}"/>
              </a:ext>
            </a:extLst>
          </p:cNvPr>
          <p:cNvGraphicFramePr>
            <a:graphicFrameLocks/>
          </p:cNvGraphicFramePr>
          <p:nvPr>
            <p:custDataLst>
              <p:tags r:id="rId1"/>
            </p:custDataLst>
            <p:extLst>
              <p:ext uri="{D42A27DB-BD31-4B8C-83A1-F6EECF244321}">
                <p14:modId xmlns:p14="http://schemas.microsoft.com/office/powerpoint/2010/main" val="73398876"/>
              </p:ext>
            </p:extLst>
          </p:nvPr>
        </p:nvGraphicFramePr>
        <p:xfrm>
          <a:off x="233788" y="2841171"/>
          <a:ext cx="4572000" cy="297978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2" name="Chart 11">
            <a:extLst>
              <a:ext uri="{FF2B5EF4-FFF2-40B4-BE49-F238E27FC236}">
                <a16:creationId xmlns:a16="http://schemas.microsoft.com/office/drawing/2014/main" id="{459F9C02-7D63-474F-B9C1-6A3E29EB40A9}"/>
              </a:ext>
            </a:extLst>
          </p:cNvPr>
          <p:cNvGraphicFramePr>
            <a:graphicFrameLocks/>
          </p:cNvGraphicFramePr>
          <p:nvPr>
            <p:custDataLst>
              <p:tags r:id="rId2"/>
            </p:custDataLst>
            <p:extLst>
              <p:ext uri="{D42A27DB-BD31-4B8C-83A1-F6EECF244321}">
                <p14:modId xmlns:p14="http://schemas.microsoft.com/office/powerpoint/2010/main" val="887236650"/>
              </p:ext>
            </p:extLst>
          </p:nvPr>
        </p:nvGraphicFramePr>
        <p:xfrm>
          <a:off x="8529213" y="2938903"/>
          <a:ext cx="4572000" cy="310000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3" name="Chart 12">
            <a:extLst>
              <a:ext uri="{FF2B5EF4-FFF2-40B4-BE49-F238E27FC236}">
                <a16:creationId xmlns:a16="http://schemas.microsoft.com/office/drawing/2014/main" id="{1A0C85FE-A20E-4445-A348-188D8B2CE25A}"/>
              </a:ext>
            </a:extLst>
          </p:cNvPr>
          <p:cNvGraphicFramePr>
            <a:graphicFrameLocks/>
          </p:cNvGraphicFramePr>
          <p:nvPr>
            <p:custDataLst>
              <p:tags r:id="rId3"/>
            </p:custDataLst>
            <p:extLst>
              <p:ext uri="{D42A27DB-BD31-4B8C-83A1-F6EECF244321}">
                <p14:modId xmlns:p14="http://schemas.microsoft.com/office/powerpoint/2010/main" val="1569085761"/>
              </p:ext>
            </p:extLst>
          </p:nvPr>
        </p:nvGraphicFramePr>
        <p:xfrm>
          <a:off x="5080647" y="2909106"/>
          <a:ext cx="4572000" cy="3208287"/>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4" name="Table 13">
            <a:extLst>
              <a:ext uri="{FF2B5EF4-FFF2-40B4-BE49-F238E27FC236}">
                <a16:creationId xmlns:a16="http://schemas.microsoft.com/office/drawing/2014/main" id="{2BAA7D01-B334-4928-9008-59F969F2EBD9}"/>
              </a:ext>
            </a:extLst>
          </p:cNvPr>
          <p:cNvGraphicFramePr>
            <a:graphicFrameLocks noGrp="1"/>
          </p:cNvGraphicFramePr>
          <p:nvPr>
            <p:extLst>
              <p:ext uri="{D42A27DB-BD31-4B8C-83A1-F6EECF244321}">
                <p14:modId xmlns:p14="http://schemas.microsoft.com/office/powerpoint/2010/main" val="3547353002"/>
              </p:ext>
            </p:extLst>
          </p:nvPr>
        </p:nvGraphicFramePr>
        <p:xfrm>
          <a:off x="475088" y="699589"/>
          <a:ext cx="4194883" cy="1669506"/>
        </p:xfrm>
        <a:graphic>
          <a:graphicData uri="http://schemas.openxmlformats.org/drawingml/2006/table">
            <a:tbl>
              <a:tblPr>
                <a:tableStyleId>{5C22544A-7EE6-4342-B048-85BDC9FD1C3A}</a:tableStyleId>
              </a:tblPr>
              <a:tblGrid>
                <a:gridCol w="3026221">
                  <a:extLst>
                    <a:ext uri="{9D8B030D-6E8A-4147-A177-3AD203B41FA5}">
                      <a16:colId xmlns:a16="http://schemas.microsoft.com/office/drawing/2014/main" val="2025722597"/>
                    </a:ext>
                  </a:extLst>
                </a:gridCol>
                <a:gridCol w="1168662">
                  <a:extLst>
                    <a:ext uri="{9D8B030D-6E8A-4147-A177-3AD203B41FA5}">
                      <a16:colId xmlns:a16="http://schemas.microsoft.com/office/drawing/2014/main" val="352626033"/>
                    </a:ext>
                  </a:extLst>
                </a:gridCol>
              </a:tblGrid>
              <a:tr h="285980">
                <a:tc>
                  <a:txBody>
                    <a:bodyPr/>
                    <a:lstStyle/>
                    <a:p>
                      <a:pPr algn="ctr" fontAlgn="ctr"/>
                      <a:r>
                        <a:rPr lang="en-US" sz="1400" b="1" u="none" strike="noStrike" dirty="0">
                          <a:solidFill>
                            <a:schemeClr val="bg1"/>
                          </a:solidFill>
                          <a:effectLst/>
                        </a:rPr>
                        <a:t>Investments made in 5 Years</a:t>
                      </a:r>
                      <a:endParaRPr lang="en-US" sz="1400" b="1" i="0" u="none" strike="noStrike" dirty="0">
                        <a:solidFill>
                          <a:schemeClr val="bg1"/>
                        </a:solidFill>
                        <a:effectLst/>
                        <a:latin typeface="Arial" panose="020B0604020202020204" pitchFamily="34" charset="0"/>
                      </a:endParaRPr>
                    </a:p>
                  </a:txBody>
                  <a:tcPr marL="6350" marR="6350" marT="6350" marB="0" anchor="ctr">
                    <a:solidFill>
                      <a:schemeClr val="tx1"/>
                    </a:solidFill>
                  </a:tcPr>
                </a:tc>
                <a:tc>
                  <a:txBody>
                    <a:bodyPr/>
                    <a:lstStyle/>
                    <a:p>
                      <a:pPr algn="ctr" fontAlgn="b"/>
                      <a:r>
                        <a:rPr lang="en-IN" sz="1400" b="1" u="none" strike="noStrike" dirty="0">
                          <a:solidFill>
                            <a:schemeClr val="bg1"/>
                          </a:solidFill>
                          <a:effectLst/>
                        </a:rPr>
                        <a:t>Amount</a:t>
                      </a:r>
                      <a:endParaRPr lang="en-IN" sz="1400" b="1" i="0" u="none" strike="noStrike" dirty="0">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1104137541"/>
                  </a:ext>
                </a:extLst>
              </a:tr>
              <a:tr h="278251">
                <a:tc>
                  <a:txBody>
                    <a:bodyPr/>
                    <a:lstStyle/>
                    <a:p>
                      <a:pPr algn="ctr" fontAlgn="b"/>
                      <a:r>
                        <a:rPr lang="en-IN" sz="1400" b="1" u="none" strike="noStrike" dirty="0">
                          <a:solidFill>
                            <a:schemeClr val="bg1"/>
                          </a:solidFill>
                          <a:effectLst/>
                        </a:rPr>
                        <a:t>Alpha Dealerships</a:t>
                      </a:r>
                      <a:endParaRPr lang="en-IN" sz="1400" b="1" i="0" u="none" strike="noStrike" dirty="0">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a:solidFill>
                            <a:schemeClr val="bg1"/>
                          </a:solidFill>
                          <a:effectLst/>
                        </a:rPr>
                        <a:t>1706741550</a:t>
                      </a:r>
                      <a:endParaRPr lang="en-IN" sz="1400" b="0" i="0" u="none" strike="noStrike">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1706690013"/>
                  </a:ext>
                </a:extLst>
              </a:tr>
              <a:tr h="270522">
                <a:tc>
                  <a:txBody>
                    <a:bodyPr/>
                    <a:lstStyle/>
                    <a:p>
                      <a:pPr algn="ctr" fontAlgn="b"/>
                      <a:r>
                        <a:rPr lang="en-IN" sz="1400" b="1" u="none" strike="noStrike" dirty="0">
                          <a:solidFill>
                            <a:schemeClr val="bg1"/>
                          </a:solidFill>
                          <a:effectLst/>
                        </a:rPr>
                        <a:t>Youth Engagement Initiatives</a:t>
                      </a:r>
                      <a:endParaRPr lang="en-IN" sz="1400" b="1" i="0" u="none" strike="noStrike" dirty="0">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dirty="0">
                          <a:solidFill>
                            <a:schemeClr val="bg1"/>
                          </a:solidFill>
                          <a:effectLst/>
                        </a:rPr>
                        <a:t>330024157.9</a:t>
                      </a:r>
                      <a:endParaRPr lang="en-IN" sz="1400" b="0" i="0" u="none" strike="noStrike" dirty="0">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62362943"/>
                  </a:ext>
                </a:extLst>
              </a:tr>
              <a:tr h="270522">
                <a:tc>
                  <a:txBody>
                    <a:bodyPr/>
                    <a:lstStyle/>
                    <a:p>
                      <a:pPr algn="ctr" fontAlgn="b"/>
                      <a:r>
                        <a:rPr lang="en-IN" sz="1400" b="1" u="none" strike="noStrike" dirty="0">
                          <a:solidFill>
                            <a:schemeClr val="bg1"/>
                          </a:solidFill>
                          <a:effectLst/>
                        </a:rPr>
                        <a:t>Advertisements and Engagement</a:t>
                      </a:r>
                      <a:endParaRPr lang="en-IN" sz="1400" b="1" i="0" u="none" strike="noStrike" dirty="0">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a:solidFill>
                            <a:schemeClr val="bg1"/>
                          </a:solidFill>
                          <a:effectLst/>
                        </a:rPr>
                        <a:t>122132757.2</a:t>
                      </a:r>
                      <a:endParaRPr lang="en-IN" sz="1400" b="0" i="0" u="none" strike="noStrike">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2556288412"/>
                  </a:ext>
                </a:extLst>
              </a:tr>
              <a:tr h="278251">
                <a:tc>
                  <a:txBody>
                    <a:bodyPr/>
                    <a:lstStyle/>
                    <a:p>
                      <a:pPr algn="ctr" fontAlgn="b"/>
                      <a:r>
                        <a:rPr lang="en-IN" sz="1400" b="1" u="none" strike="noStrike" dirty="0">
                          <a:solidFill>
                            <a:schemeClr val="bg1"/>
                          </a:solidFill>
                          <a:effectLst/>
                        </a:rPr>
                        <a:t>Global Expansion</a:t>
                      </a:r>
                      <a:endParaRPr lang="en-IN" sz="1400" b="1" i="0" u="none" strike="noStrike" dirty="0">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a:solidFill>
                            <a:schemeClr val="bg1"/>
                          </a:solidFill>
                          <a:effectLst/>
                        </a:rPr>
                        <a:t>6235378776</a:t>
                      </a:r>
                      <a:endParaRPr lang="en-IN" sz="1400" b="0" i="0" u="none" strike="noStrike">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1442696258"/>
                  </a:ext>
                </a:extLst>
              </a:tr>
              <a:tr h="285980">
                <a:tc>
                  <a:txBody>
                    <a:bodyPr/>
                    <a:lstStyle/>
                    <a:p>
                      <a:pPr algn="ctr" fontAlgn="b"/>
                      <a:r>
                        <a:rPr lang="en-IN" sz="1400" b="1" u="none" strike="noStrike" dirty="0">
                          <a:solidFill>
                            <a:schemeClr val="bg1"/>
                          </a:solidFill>
                          <a:effectLst/>
                        </a:rPr>
                        <a:t>Total Investments</a:t>
                      </a:r>
                      <a:endParaRPr lang="en-IN" sz="1400" b="1" i="0" u="none" strike="noStrike" dirty="0">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dirty="0">
                          <a:solidFill>
                            <a:schemeClr val="bg1"/>
                          </a:solidFill>
                          <a:effectLst/>
                        </a:rPr>
                        <a:t>8394277241</a:t>
                      </a:r>
                      <a:endParaRPr lang="en-IN" sz="1400" b="1" i="0" u="none" strike="noStrike" dirty="0">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4015935351"/>
                  </a:ext>
                </a:extLst>
              </a:tr>
            </a:tbl>
          </a:graphicData>
        </a:graphic>
      </p:graphicFrame>
      <p:graphicFrame>
        <p:nvGraphicFramePr>
          <p:cNvPr id="15" name="Table 14">
            <a:extLst>
              <a:ext uri="{FF2B5EF4-FFF2-40B4-BE49-F238E27FC236}">
                <a16:creationId xmlns:a16="http://schemas.microsoft.com/office/drawing/2014/main" id="{4F3FFCF9-A2A5-4313-9484-8B1D07E73EBA}"/>
              </a:ext>
            </a:extLst>
          </p:cNvPr>
          <p:cNvGraphicFramePr>
            <a:graphicFrameLocks noGrp="1"/>
          </p:cNvGraphicFramePr>
          <p:nvPr>
            <p:extLst>
              <p:ext uri="{D42A27DB-BD31-4B8C-83A1-F6EECF244321}">
                <p14:modId xmlns:p14="http://schemas.microsoft.com/office/powerpoint/2010/main" val="1548187418"/>
              </p:ext>
            </p:extLst>
          </p:nvPr>
        </p:nvGraphicFramePr>
        <p:xfrm>
          <a:off x="5201297" y="699589"/>
          <a:ext cx="3942703" cy="1669506"/>
        </p:xfrm>
        <a:graphic>
          <a:graphicData uri="http://schemas.openxmlformats.org/drawingml/2006/table">
            <a:tbl>
              <a:tblPr>
                <a:tableStyleId>{5C22544A-7EE6-4342-B048-85BDC9FD1C3A}</a:tableStyleId>
              </a:tblPr>
              <a:tblGrid>
                <a:gridCol w="2844296">
                  <a:extLst>
                    <a:ext uri="{9D8B030D-6E8A-4147-A177-3AD203B41FA5}">
                      <a16:colId xmlns:a16="http://schemas.microsoft.com/office/drawing/2014/main" val="1410937718"/>
                    </a:ext>
                  </a:extLst>
                </a:gridCol>
                <a:gridCol w="1098407">
                  <a:extLst>
                    <a:ext uri="{9D8B030D-6E8A-4147-A177-3AD203B41FA5}">
                      <a16:colId xmlns:a16="http://schemas.microsoft.com/office/drawing/2014/main" val="2620429187"/>
                    </a:ext>
                  </a:extLst>
                </a:gridCol>
              </a:tblGrid>
              <a:tr h="283357">
                <a:tc>
                  <a:txBody>
                    <a:bodyPr/>
                    <a:lstStyle/>
                    <a:p>
                      <a:pPr algn="ctr" fontAlgn="ctr"/>
                      <a:r>
                        <a:rPr lang="en-US" sz="1400" b="1" u="none" strike="noStrike" dirty="0">
                          <a:solidFill>
                            <a:schemeClr val="bg1"/>
                          </a:solidFill>
                          <a:effectLst/>
                        </a:rPr>
                        <a:t>Revenues collected in 5 Years</a:t>
                      </a:r>
                      <a:endParaRPr lang="en-US" sz="1400" b="1" i="0" u="none" strike="noStrike" dirty="0">
                        <a:solidFill>
                          <a:schemeClr val="bg1"/>
                        </a:solidFill>
                        <a:effectLst/>
                        <a:latin typeface="Arial" panose="020B0604020202020204" pitchFamily="34" charset="0"/>
                      </a:endParaRPr>
                    </a:p>
                  </a:txBody>
                  <a:tcPr marL="6350" marR="6350" marT="6350" marB="0" anchor="ctr">
                    <a:solidFill>
                      <a:schemeClr val="tx1"/>
                    </a:solidFill>
                  </a:tcPr>
                </a:tc>
                <a:tc>
                  <a:txBody>
                    <a:bodyPr/>
                    <a:lstStyle/>
                    <a:p>
                      <a:pPr algn="ctr" fontAlgn="b"/>
                      <a:r>
                        <a:rPr lang="en-IN" sz="1400" b="1" u="none" strike="noStrike" dirty="0">
                          <a:solidFill>
                            <a:schemeClr val="bg1"/>
                          </a:solidFill>
                          <a:effectLst/>
                        </a:rPr>
                        <a:t>Amount</a:t>
                      </a:r>
                      <a:endParaRPr lang="en-IN" sz="1400" b="1" i="0" u="none" strike="noStrike" dirty="0">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2412953454"/>
                  </a:ext>
                </a:extLst>
              </a:tr>
              <a:tr h="275698">
                <a:tc>
                  <a:txBody>
                    <a:bodyPr/>
                    <a:lstStyle/>
                    <a:p>
                      <a:pPr algn="ctr" fontAlgn="b"/>
                      <a:r>
                        <a:rPr lang="en-IN" sz="1400" b="1" u="none" strike="noStrike">
                          <a:solidFill>
                            <a:schemeClr val="bg1"/>
                          </a:solidFill>
                          <a:effectLst/>
                        </a:rPr>
                        <a:t>Sale of new Vehicles</a:t>
                      </a:r>
                      <a:endParaRPr lang="en-IN" sz="1400" b="1" i="0" u="none" strike="noStrike">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a:solidFill>
                            <a:schemeClr val="bg1"/>
                          </a:solidFill>
                          <a:effectLst/>
                        </a:rPr>
                        <a:t>13484114068</a:t>
                      </a:r>
                      <a:endParaRPr lang="en-IN" sz="1400" b="0" i="0" u="none" strike="noStrike">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4293839363"/>
                  </a:ext>
                </a:extLst>
              </a:tr>
              <a:tr h="275698">
                <a:tc>
                  <a:txBody>
                    <a:bodyPr/>
                    <a:lstStyle/>
                    <a:p>
                      <a:pPr algn="ctr" fontAlgn="b"/>
                      <a:r>
                        <a:rPr lang="en-IN" sz="1400" b="1" u="none" strike="noStrike" dirty="0">
                          <a:solidFill>
                            <a:schemeClr val="bg1"/>
                          </a:solidFill>
                          <a:effectLst/>
                        </a:rPr>
                        <a:t>Sale of Spares</a:t>
                      </a:r>
                      <a:endParaRPr lang="en-IN" sz="1400" b="1" i="0" u="none" strike="noStrike" dirty="0">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a:solidFill>
                            <a:schemeClr val="bg1"/>
                          </a:solidFill>
                          <a:effectLst/>
                        </a:rPr>
                        <a:t>441551557.5</a:t>
                      </a:r>
                      <a:endParaRPr lang="en-IN" sz="1400" b="0" i="0" u="none" strike="noStrike">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694279274"/>
                  </a:ext>
                </a:extLst>
              </a:tr>
              <a:tr h="275698">
                <a:tc>
                  <a:txBody>
                    <a:bodyPr/>
                    <a:lstStyle/>
                    <a:p>
                      <a:pPr algn="ctr" fontAlgn="b"/>
                      <a:r>
                        <a:rPr lang="en-IN" sz="1400" b="1" u="none" strike="noStrike">
                          <a:solidFill>
                            <a:schemeClr val="bg1"/>
                          </a:solidFill>
                          <a:effectLst/>
                        </a:rPr>
                        <a:t>Merchandise</a:t>
                      </a:r>
                      <a:endParaRPr lang="en-IN" sz="1400" b="1" i="0" u="none" strike="noStrike">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a:solidFill>
                            <a:schemeClr val="bg1"/>
                          </a:solidFill>
                          <a:effectLst/>
                        </a:rPr>
                        <a:t>7380500</a:t>
                      </a:r>
                      <a:endParaRPr lang="en-IN" sz="1400" b="0" i="0" u="none" strike="noStrike">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1054419552"/>
                  </a:ext>
                </a:extLst>
              </a:tr>
              <a:tr h="275698">
                <a:tc>
                  <a:txBody>
                    <a:bodyPr/>
                    <a:lstStyle/>
                    <a:p>
                      <a:pPr algn="ctr" fontAlgn="b"/>
                      <a:r>
                        <a:rPr lang="en-IN" sz="1400" b="1" u="none" strike="noStrike">
                          <a:solidFill>
                            <a:schemeClr val="bg1"/>
                          </a:solidFill>
                          <a:effectLst/>
                        </a:rPr>
                        <a:t>Sale of Licenses</a:t>
                      </a:r>
                      <a:endParaRPr lang="en-IN" sz="1400" b="1" i="0" u="none" strike="noStrike">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a:solidFill>
                            <a:schemeClr val="bg1"/>
                          </a:solidFill>
                          <a:effectLst/>
                        </a:rPr>
                        <a:t>113570000</a:t>
                      </a:r>
                      <a:endParaRPr lang="en-IN" sz="1400" b="0" i="0" u="none" strike="noStrike">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351181373"/>
                  </a:ext>
                </a:extLst>
              </a:tr>
              <a:tr h="283357">
                <a:tc>
                  <a:txBody>
                    <a:bodyPr/>
                    <a:lstStyle/>
                    <a:p>
                      <a:pPr algn="ctr" fontAlgn="b"/>
                      <a:r>
                        <a:rPr lang="en-IN" sz="1400" b="1" u="none" strike="noStrike" dirty="0">
                          <a:solidFill>
                            <a:schemeClr val="bg1"/>
                          </a:solidFill>
                          <a:effectLst/>
                        </a:rPr>
                        <a:t>Total Revenue Generated</a:t>
                      </a:r>
                      <a:endParaRPr lang="en-IN" sz="1400" b="1" i="0" u="none" strike="noStrike" dirty="0">
                        <a:solidFill>
                          <a:schemeClr val="bg1"/>
                        </a:solidFill>
                        <a:effectLst/>
                        <a:latin typeface="Arial" panose="020B0604020202020204" pitchFamily="34" charset="0"/>
                      </a:endParaRPr>
                    </a:p>
                  </a:txBody>
                  <a:tcPr marL="190500" marR="6350" marT="6350" marB="0" anchor="b">
                    <a:solidFill>
                      <a:schemeClr val="tx1"/>
                    </a:solidFill>
                  </a:tcPr>
                </a:tc>
                <a:tc>
                  <a:txBody>
                    <a:bodyPr/>
                    <a:lstStyle/>
                    <a:p>
                      <a:pPr algn="ctr" fontAlgn="b"/>
                      <a:r>
                        <a:rPr lang="en-IN" sz="1400" u="none" strike="noStrike" dirty="0">
                          <a:solidFill>
                            <a:schemeClr val="bg1"/>
                          </a:solidFill>
                          <a:effectLst/>
                        </a:rPr>
                        <a:t>14046616125</a:t>
                      </a:r>
                      <a:endParaRPr lang="en-IN" sz="1400" b="1" i="0" u="none" strike="noStrike" dirty="0">
                        <a:solidFill>
                          <a:schemeClr val="bg1"/>
                        </a:solidFill>
                        <a:effectLst/>
                        <a:latin typeface="Arial" panose="020B0604020202020204" pitchFamily="34" charset="0"/>
                      </a:endParaRPr>
                    </a:p>
                  </a:txBody>
                  <a:tcPr marL="6350" marR="6350" marT="6350" marB="0" anchor="b">
                    <a:solidFill>
                      <a:schemeClr val="tx1"/>
                    </a:solidFill>
                  </a:tcPr>
                </a:tc>
                <a:extLst>
                  <a:ext uri="{0D108BD9-81ED-4DB2-BD59-A6C34878D82A}">
                    <a16:rowId xmlns:a16="http://schemas.microsoft.com/office/drawing/2014/main" val="1065424781"/>
                  </a:ext>
                </a:extLst>
              </a:tr>
            </a:tbl>
          </a:graphicData>
        </a:graphic>
      </p:graphicFrame>
      <p:cxnSp>
        <p:nvCxnSpPr>
          <p:cNvPr id="17" name="Straight Connector 16">
            <a:extLst>
              <a:ext uri="{FF2B5EF4-FFF2-40B4-BE49-F238E27FC236}">
                <a16:creationId xmlns:a16="http://schemas.microsoft.com/office/drawing/2014/main" id="{6F643613-02B3-4CD6-8FC1-8C161F4B5C17}"/>
              </a:ext>
            </a:extLst>
          </p:cNvPr>
          <p:cNvCxnSpPr>
            <a:cxnSpLocks/>
          </p:cNvCxnSpPr>
          <p:nvPr/>
        </p:nvCxnSpPr>
        <p:spPr>
          <a:xfrm>
            <a:off x="475088" y="2732314"/>
            <a:ext cx="11573703" cy="0"/>
          </a:xfrm>
          <a:prstGeom prst="line">
            <a:avLst/>
          </a:prstGeom>
          <a:ln w="19050">
            <a:solidFill>
              <a:srgbClr val="EC1D2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6A829C-4A96-4E0F-9661-55B287D5D4E3}"/>
              </a:ext>
            </a:extLst>
          </p:cNvPr>
          <p:cNvCxnSpPr>
            <a:cxnSpLocks/>
          </p:cNvCxnSpPr>
          <p:nvPr/>
        </p:nvCxnSpPr>
        <p:spPr>
          <a:xfrm>
            <a:off x="4981774" y="783771"/>
            <a:ext cx="0" cy="5255138"/>
          </a:xfrm>
          <a:prstGeom prst="line">
            <a:avLst/>
          </a:prstGeom>
          <a:ln w="19050">
            <a:solidFill>
              <a:srgbClr val="EC1D2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8D80EF-8B5B-48C0-977F-E448C2286C66}"/>
              </a:ext>
            </a:extLst>
          </p:cNvPr>
          <p:cNvCxnSpPr>
            <a:cxnSpLocks/>
          </p:cNvCxnSpPr>
          <p:nvPr/>
        </p:nvCxnSpPr>
        <p:spPr>
          <a:xfrm>
            <a:off x="9652647" y="783771"/>
            <a:ext cx="0" cy="5255138"/>
          </a:xfrm>
          <a:prstGeom prst="line">
            <a:avLst/>
          </a:prstGeom>
          <a:ln w="19050">
            <a:solidFill>
              <a:srgbClr val="EC1D23"/>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373733-593A-4AEC-BE4A-FB5E01E64C4F}"/>
              </a:ext>
            </a:extLst>
          </p:cNvPr>
          <p:cNvSpPr txBox="1"/>
          <p:nvPr/>
        </p:nvSpPr>
        <p:spPr>
          <a:xfrm>
            <a:off x="9886993" y="1406701"/>
            <a:ext cx="1962579" cy="1055608"/>
          </a:xfrm>
          <a:prstGeom prst="roundRect">
            <a:avLst/>
          </a:prstGeom>
          <a:ln w="19050">
            <a:solidFill>
              <a:srgbClr val="EC1D23"/>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IN" sz="1400" b="1" dirty="0">
                <a:latin typeface="Arial" panose="020B0604020202020204" pitchFamily="34" charset="0"/>
                <a:cs typeface="Arial" panose="020B0604020202020204" pitchFamily="34" charset="0"/>
              </a:rPr>
              <a:t>Profit over the course of 5 years</a:t>
            </a:r>
          </a:p>
          <a:p>
            <a:pPr algn="ctr"/>
            <a:endParaRPr lang="en-IN" sz="1400" b="1" dirty="0">
              <a:latin typeface="Arial" panose="020B0604020202020204" pitchFamily="34" charset="0"/>
              <a:cs typeface="Arial" panose="020B0604020202020204" pitchFamily="34" charset="0"/>
            </a:endParaRPr>
          </a:p>
          <a:p>
            <a:pPr algn="ctr"/>
            <a:r>
              <a:rPr lang="en-IN" sz="1400" b="1" i="0" u="none" strike="noStrike" dirty="0">
                <a:solidFill>
                  <a:srgbClr val="000000"/>
                </a:solidFill>
                <a:effectLst/>
                <a:latin typeface="Arial" panose="020B0604020202020204" pitchFamily="34" charset="0"/>
                <a:cs typeface="Arial" panose="020B0604020202020204" pitchFamily="34" charset="0"/>
              </a:rPr>
              <a:t>Rs. 390,21,29,501</a:t>
            </a:r>
            <a:r>
              <a:rPr lang="en-IN" sz="1400" b="1" dirty="0">
                <a:latin typeface="Arial" panose="020B0604020202020204" pitchFamily="34" charset="0"/>
                <a:cs typeface="Arial" panose="020B0604020202020204" pitchFamily="34" charset="0"/>
              </a:rPr>
              <a:t>  </a:t>
            </a:r>
          </a:p>
        </p:txBody>
      </p:sp>
      <p:graphicFrame>
        <p:nvGraphicFramePr>
          <p:cNvPr id="28" name="Object 27">
            <a:extLst>
              <a:ext uri="{FF2B5EF4-FFF2-40B4-BE49-F238E27FC236}">
                <a16:creationId xmlns:a16="http://schemas.microsoft.com/office/drawing/2014/main" id="{5AC4455D-3343-4537-BD8E-67F20D8B560E}"/>
              </a:ext>
            </a:extLst>
          </p:cNvPr>
          <p:cNvGraphicFramePr>
            <a:graphicFrameLocks noChangeAspect="1"/>
          </p:cNvGraphicFramePr>
          <p:nvPr>
            <p:extLst>
              <p:ext uri="{D42A27DB-BD31-4B8C-83A1-F6EECF244321}">
                <p14:modId xmlns:p14="http://schemas.microsoft.com/office/powerpoint/2010/main" val="1596029512"/>
              </p:ext>
            </p:extLst>
          </p:nvPr>
        </p:nvGraphicFramePr>
        <p:xfrm>
          <a:off x="9942513" y="744538"/>
          <a:ext cx="1206500" cy="1055687"/>
        </p:xfrm>
        <a:graphic>
          <a:graphicData uri="http://schemas.openxmlformats.org/presentationml/2006/ole">
            <mc:AlternateContent xmlns:mc="http://schemas.openxmlformats.org/markup-compatibility/2006">
              <mc:Choice xmlns:v="urn:schemas-microsoft-com:vml" Requires="v">
                <p:oleObj name="Worksheet" showAsIcon="1" r:id="rId13" imgW="837000" imgH="732240" progId="Excel.Sheet.12">
                  <p:embed/>
                </p:oleObj>
              </mc:Choice>
              <mc:Fallback>
                <p:oleObj name="Worksheet" showAsIcon="1" r:id="rId13" imgW="837000" imgH="732240" progId="Excel.Sheet.12">
                  <p:embed/>
                  <p:pic>
                    <p:nvPicPr>
                      <p:cNvPr id="0" name=""/>
                      <p:cNvPicPr/>
                      <p:nvPr/>
                    </p:nvPicPr>
                    <p:blipFill>
                      <a:blip r:embed="rId14"/>
                      <a:stretch>
                        <a:fillRect/>
                      </a:stretch>
                    </p:blipFill>
                    <p:spPr>
                      <a:xfrm>
                        <a:off x="9942513" y="744538"/>
                        <a:ext cx="1206500" cy="1055687"/>
                      </a:xfrm>
                      <a:prstGeom prst="rect">
                        <a:avLst/>
                      </a:prstGeom>
                    </p:spPr>
                  </p:pic>
                </p:oleObj>
              </mc:Fallback>
            </mc:AlternateContent>
          </a:graphicData>
        </a:graphic>
      </p:graphicFrame>
    </p:spTree>
    <p:extLst>
      <p:ext uri="{BB962C8B-B14F-4D97-AF65-F5344CB8AC3E}">
        <p14:creationId xmlns:p14="http://schemas.microsoft.com/office/powerpoint/2010/main" val="159553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2A95B6D-0776-4C97-BF40-DEA5D1FF452E}"/>
              </a:ext>
            </a:extLst>
          </p:cNvPr>
          <p:cNvGraphicFramePr/>
          <p:nvPr>
            <p:extLst>
              <p:ext uri="{D42A27DB-BD31-4B8C-83A1-F6EECF244321}">
                <p14:modId xmlns:p14="http://schemas.microsoft.com/office/powerpoint/2010/main" val="2833363117"/>
              </p:ext>
            </p:extLst>
          </p:nvPr>
        </p:nvGraphicFramePr>
        <p:xfrm>
          <a:off x="202037" y="6360966"/>
          <a:ext cx="11846754" cy="423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D0D9E73-1F99-46A6-A7C8-510415BEDF59}"/>
              </a:ext>
            </a:extLst>
          </p:cNvPr>
          <p:cNvSpPr txBox="1"/>
          <p:nvPr/>
        </p:nvSpPr>
        <p:spPr>
          <a:xfrm>
            <a:off x="4638718" y="170422"/>
            <a:ext cx="2914563" cy="400110"/>
          </a:xfrm>
          <a:prstGeom prst="rect">
            <a:avLst/>
          </a:prstGeom>
          <a:noFill/>
          <a:ln w="38100">
            <a:solidFill>
              <a:schemeClr val="tx1"/>
            </a:solidFill>
          </a:ln>
        </p:spPr>
        <p:txBody>
          <a:bodyPr wrap="square">
            <a:spAutoFit/>
          </a:bodyPr>
          <a:lstStyle/>
          <a:p>
            <a:pPr lvl="0" algn="ctr"/>
            <a:r>
              <a:rPr lang="en-IN" sz="2000" b="1" dirty="0">
                <a:solidFill>
                  <a:srgbClr val="EC1D23"/>
                </a:solidFill>
                <a:latin typeface="ArialRegular"/>
              </a:rPr>
              <a:t>GLOBAL EXPANSION</a:t>
            </a:r>
          </a:p>
        </p:txBody>
      </p:sp>
      <p:pic>
        <p:nvPicPr>
          <p:cNvPr id="40" name="Picture 39">
            <a:extLst>
              <a:ext uri="{FF2B5EF4-FFF2-40B4-BE49-F238E27FC236}">
                <a16:creationId xmlns:a16="http://schemas.microsoft.com/office/drawing/2014/main" id="{57F137D7-3622-43C9-B342-7FF7D59B066A}"/>
              </a:ext>
            </a:extLst>
          </p:cNvPr>
          <p:cNvPicPr>
            <a:picLocks noChangeAspect="1"/>
          </p:cNvPicPr>
          <p:nvPr/>
        </p:nvPicPr>
        <p:blipFill rotWithShape="1">
          <a:blip r:embed="rId7"/>
          <a:srcRect t="5629" b="5861"/>
          <a:stretch/>
        </p:blipFill>
        <p:spPr>
          <a:xfrm>
            <a:off x="117193" y="466835"/>
            <a:ext cx="8073783" cy="4058029"/>
          </a:xfrm>
          <a:prstGeom prst="rect">
            <a:avLst/>
          </a:prstGeom>
        </p:spPr>
      </p:pic>
      <p:grpSp>
        <p:nvGrpSpPr>
          <p:cNvPr id="48" name="Group 47">
            <a:extLst>
              <a:ext uri="{FF2B5EF4-FFF2-40B4-BE49-F238E27FC236}">
                <a16:creationId xmlns:a16="http://schemas.microsoft.com/office/drawing/2014/main" id="{A1E0A9A9-F6A4-4A86-A158-C2BB94CFA466}"/>
              </a:ext>
            </a:extLst>
          </p:cNvPr>
          <p:cNvGrpSpPr/>
          <p:nvPr/>
        </p:nvGrpSpPr>
        <p:grpSpPr>
          <a:xfrm>
            <a:off x="7466031" y="1749295"/>
            <a:ext cx="4564134" cy="2093562"/>
            <a:chOff x="5725221" y="639368"/>
            <a:chExt cx="4651233" cy="2093562"/>
          </a:xfrm>
        </p:grpSpPr>
        <p:grpSp>
          <p:nvGrpSpPr>
            <p:cNvPr id="45" name="Group 44">
              <a:extLst>
                <a:ext uri="{FF2B5EF4-FFF2-40B4-BE49-F238E27FC236}">
                  <a16:creationId xmlns:a16="http://schemas.microsoft.com/office/drawing/2014/main" id="{9831D493-CFBF-4640-9939-B89AB66B8ACE}"/>
                </a:ext>
              </a:extLst>
            </p:cNvPr>
            <p:cNvGrpSpPr/>
            <p:nvPr/>
          </p:nvGrpSpPr>
          <p:grpSpPr>
            <a:xfrm>
              <a:off x="5725221" y="639368"/>
              <a:ext cx="4651233" cy="2093562"/>
              <a:chOff x="5844619" y="639608"/>
              <a:chExt cx="4651235" cy="2146797"/>
            </a:xfrm>
          </p:grpSpPr>
          <p:sp>
            <p:nvSpPr>
              <p:cNvPr id="41" name="Rectangle: Rounded Corners 40">
                <a:extLst>
                  <a:ext uri="{FF2B5EF4-FFF2-40B4-BE49-F238E27FC236}">
                    <a16:creationId xmlns:a16="http://schemas.microsoft.com/office/drawing/2014/main" id="{5011EA00-FED2-4C81-9DD9-70A148F7A5A5}"/>
                  </a:ext>
                </a:extLst>
              </p:cNvPr>
              <p:cNvSpPr/>
              <p:nvPr/>
            </p:nvSpPr>
            <p:spPr>
              <a:xfrm>
                <a:off x="5844619" y="639608"/>
                <a:ext cx="4647813" cy="2137130"/>
              </a:xfrm>
              <a:prstGeom prst="roundRect">
                <a:avLst/>
              </a:prstGeom>
              <a:noFill/>
              <a:ln w="38100">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u="sng" dirty="0">
                    <a:solidFill>
                      <a:schemeClr val="tx1"/>
                    </a:solidFill>
                    <a:latin typeface="Arial" panose="020B0604020202020204" pitchFamily="34" charset="0"/>
                    <a:cs typeface="Arial" panose="020B0604020202020204" pitchFamily="34" charset="0"/>
                  </a:rPr>
                  <a:t>Footprints of Hero MotoCorp</a:t>
                </a:r>
              </a:p>
              <a:p>
                <a:pPr algn="ctr"/>
                <a:endParaRPr lang="en-IN" sz="1400" b="1" dirty="0">
                  <a:solidFill>
                    <a:schemeClr val="tx1"/>
                  </a:solidFill>
                  <a:latin typeface="Arial" panose="020B0604020202020204" pitchFamily="34" charset="0"/>
                  <a:cs typeface="Arial" panose="020B0604020202020204" pitchFamily="34" charset="0"/>
                </a:endParaRPr>
              </a:p>
              <a:p>
                <a:pPr algn="ctr"/>
                <a:endParaRPr lang="en-IN" sz="1400" b="1" dirty="0">
                  <a:solidFill>
                    <a:schemeClr val="tx1"/>
                  </a:solidFill>
                  <a:latin typeface="Arial" panose="020B0604020202020204" pitchFamily="34" charset="0"/>
                  <a:cs typeface="Arial" panose="020B0604020202020204" pitchFamily="34" charset="0"/>
                </a:endParaRPr>
              </a:p>
              <a:p>
                <a:pPr algn="ctr"/>
                <a:endParaRPr lang="en-IN" sz="1400" b="1" dirty="0">
                  <a:solidFill>
                    <a:schemeClr val="tx1"/>
                  </a:solidFill>
                  <a:latin typeface="Arial" panose="020B0604020202020204" pitchFamily="34" charset="0"/>
                  <a:cs typeface="Arial" panose="020B0604020202020204" pitchFamily="34" charset="0"/>
                </a:endParaRPr>
              </a:p>
              <a:p>
                <a:pPr algn="ctr"/>
                <a:endParaRPr lang="en-IN" sz="1400" b="1" dirty="0">
                  <a:solidFill>
                    <a:schemeClr val="tx1"/>
                  </a:solidFill>
                  <a:latin typeface="Arial" panose="020B0604020202020204" pitchFamily="34" charset="0"/>
                  <a:cs typeface="Arial" panose="020B0604020202020204" pitchFamily="34" charset="0"/>
                </a:endParaRPr>
              </a:p>
              <a:p>
                <a:pPr algn="ctr"/>
                <a:endParaRPr lang="en-IN" sz="1400" b="1" dirty="0">
                  <a:solidFill>
                    <a:schemeClr val="tx1"/>
                  </a:solidFill>
                  <a:latin typeface="Arial" panose="020B0604020202020204" pitchFamily="34" charset="0"/>
                  <a:cs typeface="Arial" panose="020B0604020202020204" pitchFamily="34" charset="0"/>
                </a:endParaRPr>
              </a:p>
              <a:p>
                <a:pPr algn="ctr"/>
                <a:endParaRPr lang="en-IN" sz="1400" b="1" dirty="0">
                  <a:solidFill>
                    <a:schemeClr val="tx1"/>
                  </a:solidFill>
                  <a:latin typeface="Arial" panose="020B0604020202020204" pitchFamily="34" charset="0"/>
                  <a:cs typeface="Arial" panose="020B0604020202020204" pitchFamily="34" charset="0"/>
                </a:endParaRPr>
              </a:p>
              <a:p>
                <a:pPr algn="ctr"/>
                <a:endParaRPr lang="en-IN" sz="1400" b="1" dirty="0">
                  <a:solidFill>
                    <a:schemeClr val="tx1"/>
                  </a:solidFill>
                  <a:latin typeface="Arial" panose="020B0604020202020204" pitchFamily="34" charset="0"/>
                  <a:cs typeface="Arial" panose="020B0604020202020204" pitchFamily="34" charset="0"/>
                </a:endParaRPr>
              </a:p>
              <a:p>
                <a:pPr algn="ctr"/>
                <a:r>
                  <a:rPr lang="en-IN" sz="1400" dirty="0">
                    <a:solidFill>
                      <a:schemeClr val="tx1"/>
                    </a:solidFill>
                    <a:latin typeface="Arial" panose="020B0604020202020204" pitchFamily="34" charset="0"/>
                    <a:cs typeface="Arial" panose="020B0604020202020204" pitchFamily="34" charset="0"/>
                  </a:rPr>
                  <a:t> </a:t>
                </a:r>
              </a:p>
            </p:txBody>
          </p:sp>
          <p:sp>
            <p:nvSpPr>
              <p:cNvPr id="43" name="TextBox 42">
                <a:extLst>
                  <a:ext uri="{FF2B5EF4-FFF2-40B4-BE49-F238E27FC236}">
                    <a16:creationId xmlns:a16="http://schemas.microsoft.com/office/drawing/2014/main" id="{C83C14B7-D750-4E7E-ADEE-26E40E0BD99A}"/>
                  </a:ext>
                </a:extLst>
              </p:cNvPr>
              <p:cNvSpPr txBox="1"/>
              <p:nvPr/>
            </p:nvSpPr>
            <p:spPr>
              <a:xfrm>
                <a:off x="6040155" y="946460"/>
                <a:ext cx="1655103" cy="1641134"/>
              </a:xfrm>
              <a:prstGeom prst="rect">
                <a:avLst/>
              </a:prstGeom>
              <a:noFill/>
            </p:spPr>
            <p:txBody>
              <a:bodyPr wrap="square" rtlCol="0">
                <a:spAutoFit/>
              </a:bodyPr>
              <a:lstStyle/>
              <a:p>
                <a:pPr marL="342900" indent="-342900">
                  <a:buAutoNum type="arabicPeriod"/>
                </a:pPr>
                <a:r>
                  <a:rPr lang="en-IN" sz="1400" dirty="0">
                    <a:solidFill>
                      <a:schemeClr val="tx1"/>
                    </a:solidFill>
                    <a:latin typeface="Arial" panose="020B0604020202020204" pitchFamily="34" charset="0"/>
                    <a:cs typeface="Arial" panose="020B0604020202020204" pitchFamily="34" charset="0"/>
                  </a:rPr>
                  <a:t>Angola</a:t>
                </a:r>
              </a:p>
              <a:p>
                <a:pPr marL="342900" indent="-342900">
                  <a:buAutoNum type="arabicPeriod"/>
                </a:pPr>
                <a:r>
                  <a:rPr lang="en-IN" sz="1400" b="1" dirty="0">
                    <a:solidFill>
                      <a:srgbClr val="EC1D23"/>
                    </a:solidFill>
                    <a:latin typeface="Arial" panose="020B0604020202020204" pitchFamily="34" charset="0"/>
                    <a:cs typeface="Arial" panose="020B0604020202020204" pitchFamily="34" charset="0"/>
                  </a:rPr>
                  <a:t>Bangladesh</a:t>
                </a:r>
              </a:p>
              <a:p>
                <a:pPr marL="342900" indent="-342900">
                  <a:buAutoNum type="arabicPeriod"/>
                </a:pPr>
                <a:r>
                  <a:rPr lang="en-IN" sz="1400" dirty="0">
                    <a:solidFill>
                      <a:schemeClr val="tx1"/>
                    </a:solidFill>
                    <a:latin typeface="Arial" panose="020B0604020202020204" pitchFamily="34" charset="0"/>
                    <a:cs typeface="Arial" panose="020B0604020202020204" pitchFamily="34" charset="0"/>
                  </a:rPr>
                  <a:t>Burkina Faso</a:t>
                </a:r>
              </a:p>
              <a:p>
                <a:pPr marL="342900" indent="-342900">
                  <a:buAutoNum type="arabicPeriod"/>
                </a:pPr>
                <a:r>
                  <a:rPr lang="en-IN" sz="1400" b="1" dirty="0">
                    <a:solidFill>
                      <a:srgbClr val="EC1D23"/>
                    </a:solidFill>
                    <a:latin typeface="Arial" panose="020B0604020202020204" pitchFamily="34" charset="0"/>
                    <a:cs typeface="Arial" panose="020B0604020202020204" pitchFamily="34" charset="0"/>
                  </a:rPr>
                  <a:t>Colombia</a:t>
                </a:r>
              </a:p>
              <a:p>
                <a:pPr marL="342900" indent="-342900">
                  <a:buAutoNum type="arabicPeriod"/>
                </a:pPr>
                <a:r>
                  <a:rPr lang="en-IN" sz="1400" dirty="0">
                    <a:solidFill>
                      <a:schemeClr val="tx1"/>
                    </a:solidFill>
                    <a:latin typeface="Arial" panose="020B0604020202020204" pitchFamily="34" charset="0"/>
                    <a:cs typeface="Arial" panose="020B0604020202020204" pitchFamily="34" charset="0"/>
                  </a:rPr>
                  <a:t>Congo</a:t>
                </a:r>
              </a:p>
              <a:p>
                <a:pPr marL="342900" indent="-342900">
                  <a:buAutoNum type="arabicPeriod"/>
                </a:pPr>
                <a:r>
                  <a:rPr lang="en-IN" sz="1400" dirty="0">
                    <a:solidFill>
                      <a:schemeClr val="tx1"/>
                    </a:solidFill>
                    <a:latin typeface="Arial" panose="020B0604020202020204" pitchFamily="34" charset="0"/>
                    <a:cs typeface="Arial" panose="020B0604020202020204" pitchFamily="34" charset="0"/>
                  </a:rPr>
                  <a:t>Ecuador</a:t>
                </a:r>
              </a:p>
              <a:p>
                <a:pPr marL="342900" indent="-342900">
                  <a:buAutoNum type="arabicPeriod"/>
                </a:pPr>
                <a:r>
                  <a:rPr lang="en-IN" sz="1400" dirty="0">
                    <a:latin typeface="Arial" panose="020B0604020202020204" pitchFamily="34" charset="0"/>
                    <a:cs typeface="Arial" panose="020B0604020202020204" pitchFamily="34" charset="0"/>
                  </a:rPr>
                  <a:t>Egypt</a:t>
                </a:r>
              </a:p>
            </p:txBody>
          </p:sp>
          <p:sp>
            <p:nvSpPr>
              <p:cNvPr id="46" name="TextBox 45">
                <a:extLst>
                  <a:ext uri="{FF2B5EF4-FFF2-40B4-BE49-F238E27FC236}">
                    <a16:creationId xmlns:a16="http://schemas.microsoft.com/office/drawing/2014/main" id="{30536A2B-A2E2-4273-AA2B-B661511141B5}"/>
                  </a:ext>
                </a:extLst>
              </p:cNvPr>
              <p:cNvSpPr txBox="1"/>
              <p:nvPr/>
            </p:nvSpPr>
            <p:spPr>
              <a:xfrm>
                <a:off x="8880491" y="924349"/>
                <a:ext cx="1615363" cy="1862056"/>
              </a:xfrm>
              <a:prstGeom prst="rect">
                <a:avLst/>
              </a:prstGeom>
              <a:noFill/>
            </p:spPr>
            <p:txBody>
              <a:bodyPr wrap="square">
                <a:spAutoFit/>
              </a:bodyPr>
              <a:lstStyle/>
              <a:p>
                <a:pPr algn="just"/>
                <a:r>
                  <a:rPr lang="en-IN" sz="1400" dirty="0">
                    <a:solidFill>
                      <a:schemeClr val="tx1"/>
                    </a:solidFill>
                    <a:latin typeface="Arial" panose="020B0604020202020204" pitchFamily="34" charset="0"/>
                    <a:cs typeface="Arial" panose="020B0604020202020204" pitchFamily="34" charset="0"/>
                  </a:rPr>
                  <a:t>15. Mozambique</a:t>
                </a:r>
                <a:endParaRPr lang="en-IN" sz="1400" dirty="0">
                  <a:latin typeface="Arial" panose="020B0604020202020204" pitchFamily="34" charset="0"/>
                  <a:cs typeface="Arial" panose="020B0604020202020204" pitchFamily="34" charset="0"/>
                </a:endParaRPr>
              </a:p>
              <a:p>
                <a:pPr algn="just"/>
                <a:r>
                  <a:rPr lang="en-IN" sz="1400" dirty="0">
                    <a:solidFill>
                      <a:schemeClr val="tx1"/>
                    </a:solidFill>
                    <a:latin typeface="Arial" panose="020B0604020202020204" pitchFamily="34" charset="0"/>
                    <a:cs typeface="Arial" panose="020B0604020202020204" pitchFamily="34" charset="0"/>
                  </a:rPr>
                  <a:t>16. Nepal</a:t>
                </a:r>
                <a:endParaRPr lang="en-IN" sz="1400" dirty="0">
                  <a:latin typeface="Arial" panose="020B0604020202020204" pitchFamily="34" charset="0"/>
                  <a:cs typeface="Arial" panose="020B0604020202020204" pitchFamily="34" charset="0"/>
                </a:endParaRPr>
              </a:p>
              <a:p>
                <a:pPr algn="just"/>
                <a:r>
                  <a:rPr lang="en-IN" sz="1400" dirty="0">
                    <a:solidFill>
                      <a:schemeClr val="tx1"/>
                    </a:solidFill>
                    <a:latin typeface="Arial" panose="020B0604020202020204" pitchFamily="34" charset="0"/>
                    <a:cs typeface="Arial" panose="020B0604020202020204" pitchFamily="34" charset="0"/>
                  </a:rPr>
                  <a:t>17. Nicaragua</a:t>
                </a:r>
                <a:endParaRPr lang="en-IN" sz="1400" dirty="0">
                  <a:latin typeface="Arial" panose="020B0604020202020204" pitchFamily="34" charset="0"/>
                  <a:cs typeface="Arial" panose="020B0604020202020204" pitchFamily="34" charset="0"/>
                </a:endParaRPr>
              </a:p>
              <a:p>
                <a:pPr algn="just"/>
                <a:r>
                  <a:rPr lang="en-IN" sz="1400" dirty="0">
                    <a:solidFill>
                      <a:schemeClr val="tx1"/>
                    </a:solidFill>
                    <a:latin typeface="Arial" panose="020B0604020202020204" pitchFamily="34" charset="0"/>
                    <a:cs typeface="Arial" panose="020B0604020202020204" pitchFamily="34" charset="0"/>
                  </a:rPr>
                  <a:t>18. Peru</a:t>
                </a:r>
                <a:endParaRPr lang="en-IN" sz="1400" dirty="0">
                  <a:latin typeface="Arial" panose="020B0604020202020204" pitchFamily="34" charset="0"/>
                  <a:cs typeface="Arial" panose="020B0604020202020204" pitchFamily="34" charset="0"/>
                </a:endParaRPr>
              </a:p>
              <a:p>
                <a:pPr algn="just"/>
                <a:r>
                  <a:rPr lang="en-IN" sz="1400" dirty="0">
                    <a:solidFill>
                      <a:schemeClr val="tx1"/>
                    </a:solidFill>
                    <a:latin typeface="Arial" panose="020B0604020202020204" pitchFamily="34" charset="0"/>
                    <a:cs typeface="Arial" panose="020B0604020202020204" pitchFamily="34" charset="0"/>
                  </a:rPr>
                  <a:t>19. Sri Lanka</a:t>
                </a:r>
                <a:endParaRPr lang="en-IN" sz="1400" dirty="0">
                  <a:latin typeface="Arial" panose="020B0604020202020204" pitchFamily="34" charset="0"/>
                  <a:cs typeface="Arial" panose="020B0604020202020204" pitchFamily="34" charset="0"/>
                </a:endParaRPr>
              </a:p>
              <a:p>
                <a:pPr algn="just"/>
                <a:r>
                  <a:rPr lang="en-IN" sz="1400" dirty="0">
                    <a:solidFill>
                      <a:schemeClr val="tx1"/>
                    </a:solidFill>
                    <a:latin typeface="Arial" panose="020B0604020202020204" pitchFamily="34" charset="0"/>
                    <a:cs typeface="Arial" panose="020B0604020202020204" pitchFamily="34" charset="0"/>
                  </a:rPr>
                  <a:t>20. Tanzania</a:t>
                </a:r>
                <a:endParaRPr lang="en-IN" sz="1400" dirty="0">
                  <a:latin typeface="Arial" panose="020B0604020202020204" pitchFamily="34" charset="0"/>
                  <a:cs typeface="Arial" panose="020B0604020202020204" pitchFamily="34" charset="0"/>
                </a:endParaRPr>
              </a:p>
              <a:p>
                <a:pPr algn="just"/>
                <a:r>
                  <a:rPr lang="en-IN" sz="1400" dirty="0">
                    <a:solidFill>
                      <a:schemeClr val="tx1"/>
                    </a:solidFill>
                    <a:latin typeface="Arial" panose="020B0604020202020204" pitchFamily="34" charset="0"/>
                    <a:cs typeface="Arial" panose="020B0604020202020204" pitchFamily="34" charset="0"/>
                  </a:rPr>
                  <a:t>21. Turkey</a:t>
                </a:r>
                <a:endParaRPr lang="en-IN" sz="1400" dirty="0">
                  <a:latin typeface="Arial" panose="020B0604020202020204" pitchFamily="34" charset="0"/>
                  <a:cs typeface="Arial" panose="020B0604020202020204" pitchFamily="34" charset="0"/>
                </a:endParaRPr>
              </a:p>
              <a:p>
                <a:pPr algn="just"/>
                <a:r>
                  <a:rPr lang="en-IN" sz="1400" dirty="0">
                    <a:solidFill>
                      <a:schemeClr val="tx1"/>
                    </a:solidFill>
                    <a:latin typeface="Arial" panose="020B0604020202020204" pitchFamily="34" charset="0"/>
                    <a:cs typeface="Arial" panose="020B0604020202020204" pitchFamily="34" charset="0"/>
                  </a:rPr>
                  <a:t>22. Uganda </a:t>
                </a:r>
              </a:p>
            </p:txBody>
          </p:sp>
        </p:grpSp>
        <p:sp>
          <p:nvSpPr>
            <p:cNvPr id="49" name="TextBox 48">
              <a:extLst>
                <a:ext uri="{FF2B5EF4-FFF2-40B4-BE49-F238E27FC236}">
                  <a16:creationId xmlns:a16="http://schemas.microsoft.com/office/drawing/2014/main" id="{210F5EAF-7B80-4825-AE73-AC7027559F17}"/>
                </a:ext>
              </a:extLst>
            </p:cNvPr>
            <p:cNvSpPr txBox="1"/>
            <p:nvPr/>
          </p:nvSpPr>
          <p:spPr>
            <a:xfrm>
              <a:off x="7421495" y="928838"/>
              <a:ext cx="1529249" cy="1600438"/>
            </a:xfrm>
            <a:prstGeom prst="rect">
              <a:avLst/>
            </a:prstGeom>
            <a:noFill/>
          </p:spPr>
          <p:txBody>
            <a:bodyPr wrap="square">
              <a:spAutoFit/>
            </a:bodyPr>
            <a:lstStyle/>
            <a:p>
              <a:r>
                <a:rPr lang="en-IN" sz="1400" dirty="0">
                  <a:solidFill>
                    <a:schemeClr val="tx1"/>
                  </a:solidFill>
                  <a:latin typeface="Arial" panose="020B0604020202020204" pitchFamily="34" charset="0"/>
                  <a:cs typeface="Arial" panose="020B0604020202020204" pitchFamily="34" charset="0"/>
                </a:rPr>
                <a:t>8. El Salvador</a:t>
              </a:r>
            </a:p>
            <a:p>
              <a:r>
                <a:rPr lang="en-IN" sz="1400" dirty="0">
                  <a:latin typeface="Arial" panose="020B0604020202020204" pitchFamily="34" charset="0"/>
                  <a:cs typeface="Arial" panose="020B0604020202020204" pitchFamily="34" charset="0"/>
                </a:rPr>
                <a:t>9. </a:t>
              </a:r>
              <a:r>
                <a:rPr lang="en-IN" sz="1400" dirty="0">
                  <a:solidFill>
                    <a:schemeClr val="tx1"/>
                  </a:solidFill>
                  <a:latin typeface="Arial" panose="020B0604020202020204" pitchFamily="34" charset="0"/>
                  <a:cs typeface="Arial" panose="020B0604020202020204" pitchFamily="34" charset="0"/>
                </a:rPr>
                <a:t>Ethiopia</a:t>
              </a:r>
            </a:p>
            <a:p>
              <a:r>
                <a:rPr lang="en-IN" sz="1400" dirty="0">
                  <a:solidFill>
                    <a:schemeClr val="tx1"/>
                  </a:solidFill>
                  <a:latin typeface="Arial" panose="020B0604020202020204" pitchFamily="34" charset="0"/>
                  <a:cs typeface="Arial" panose="020B0604020202020204" pitchFamily="34" charset="0"/>
                </a:rPr>
                <a:t>10. Guatemala</a:t>
              </a:r>
            </a:p>
            <a:p>
              <a:r>
                <a:rPr lang="en-IN" sz="1400" dirty="0">
                  <a:solidFill>
                    <a:schemeClr val="tx1"/>
                  </a:solidFill>
                  <a:latin typeface="Arial" panose="020B0604020202020204" pitchFamily="34" charset="0"/>
                  <a:cs typeface="Arial" panose="020B0604020202020204" pitchFamily="34" charset="0"/>
                </a:rPr>
                <a:t>11. Honduras</a:t>
              </a:r>
            </a:p>
            <a:p>
              <a:pPr algn="just"/>
              <a:r>
                <a:rPr lang="en-IN" sz="1400" b="1" dirty="0">
                  <a:solidFill>
                    <a:srgbClr val="EC1D23"/>
                  </a:solidFill>
                  <a:latin typeface="Arial" panose="020B0604020202020204" pitchFamily="34" charset="0"/>
                  <a:cs typeface="Arial" panose="020B0604020202020204" pitchFamily="34" charset="0"/>
                </a:rPr>
                <a:t>12. India</a:t>
              </a:r>
            </a:p>
            <a:p>
              <a:pPr algn="just"/>
              <a:r>
                <a:rPr lang="en-IN" sz="1400" dirty="0">
                  <a:solidFill>
                    <a:schemeClr val="tx1"/>
                  </a:solidFill>
                  <a:latin typeface="Arial" panose="020B0604020202020204" pitchFamily="34" charset="0"/>
                  <a:cs typeface="Arial" panose="020B0604020202020204" pitchFamily="34" charset="0"/>
                </a:rPr>
                <a:t>13. Ivory Coast</a:t>
              </a:r>
              <a:endParaRPr lang="en-IN" sz="1400" dirty="0">
                <a:latin typeface="Arial" panose="020B0604020202020204" pitchFamily="34" charset="0"/>
                <a:cs typeface="Arial" panose="020B0604020202020204" pitchFamily="34" charset="0"/>
              </a:endParaRPr>
            </a:p>
            <a:p>
              <a:pPr algn="just"/>
              <a:r>
                <a:rPr lang="en-IN" sz="1400" dirty="0">
                  <a:solidFill>
                    <a:schemeClr val="tx1"/>
                  </a:solidFill>
                  <a:latin typeface="Arial" panose="020B0604020202020204" pitchFamily="34" charset="0"/>
                  <a:cs typeface="Arial" panose="020B0604020202020204" pitchFamily="34" charset="0"/>
                </a:rPr>
                <a:t>14. Kenya</a:t>
              </a:r>
              <a:endParaRPr lang="en-IN" sz="1400" dirty="0">
                <a:latin typeface="Arial" panose="020B0604020202020204" pitchFamily="34" charset="0"/>
                <a:cs typeface="Arial" panose="020B0604020202020204" pitchFamily="34" charset="0"/>
              </a:endParaRPr>
            </a:p>
          </p:txBody>
        </p:sp>
      </p:grpSp>
      <p:sp>
        <p:nvSpPr>
          <p:cNvPr id="54" name="Rectangle: Rounded Corners 53">
            <a:extLst>
              <a:ext uri="{FF2B5EF4-FFF2-40B4-BE49-F238E27FC236}">
                <a16:creationId xmlns:a16="http://schemas.microsoft.com/office/drawing/2014/main" id="{9D42F0CC-E3E5-4DA8-B500-668B6EB3FF49}"/>
              </a:ext>
            </a:extLst>
          </p:cNvPr>
          <p:cNvSpPr/>
          <p:nvPr/>
        </p:nvSpPr>
        <p:spPr>
          <a:xfrm>
            <a:off x="202037" y="4582014"/>
            <a:ext cx="2069823" cy="1658319"/>
          </a:xfrm>
          <a:prstGeom prst="roundRect">
            <a:avLst/>
          </a:prstGeom>
          <a:noFill/>
          <a:ln w="28575">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dirty="0">
                <a:solidFill>
                  <a:schemeClr val="tx1"/>
                </a:solidFill>
                <a:latin typeface="Arial" panose="020B0604020202020204" pitchFamily="34" charset="0"/>
                <a:cs typeface="Arial" panose="020B0604020202020204" pitchFamily="34" charset="0"/>
              </a:rPr>
              <a:t>Hero MotoCorp have their manufacturing plants set-up in Bangladesh (JV), </a:t>
            </a:r>
            <a:r>
              <a:rPr lang="en-IN" sz="1400" b="1" u="sng" dirty="0">
                <a:solidFill>
                  <a:srgbClr val="EC1D23"/>
                </a:solidFill>
                <a:latin typeface="Arial" panose="020B0604020202020204" pitchFamily="34" charset="0"/>
                <a:cs typeface="Arial" panose="020B0604020202020204" pitchFamily="34" charset="0"/>
              </a:rPr>
              <a:t>Colombia</a:t>
            </a:r>
            <a:r>
              <a:rPr lang="en-IN" sz="1400" dirty="0">
                <a:solidFill>
                  <a:schemeClr val="tx1"/>
                </a:solidFill>
                <a:latin typeface="Arial" panose="020B0604020202020204" pitchFamily="34" charset="0"/>
                <a:cs typeface="Arial" panose="020B0604020202020204" pitchFamily="34" charset="0"/>
              </a:rPr>
              <a:t> and India; former two being international locations </a:t>
            </a:r>
          </a:p>
        </p:txBody>
      </p:sp>
      <p:sp>
        <p:nvSpPr>
          <p:cNvPr id="53" name="Arrow: Right 52">
            <a:extLst>
              <a:ext uri="{FF2B5EF4-FFF2-40B4-BE49-F238E27FC236}">
                <a16:creationId xmlns:a16="http://schemas.microsoft.com/office/drawing/2014/main" id="{078F013B-197C-412A-91CD-7C07C47A148F}"/>
              </a:ext>
            </a:extLst>
          </p:cNvPr>
          <p:cNvSpPr/>
          <p:nvPr/>
        </p:nvSpPr>
        <p:spPr>
          <a:xfrm>
            <a:off x="2271860" y="5263913"/>
            <a:ext cx="424207" cy="320511"/>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1EAF428F-F661-4D4C-A4B1-3CAEC053089D}"/>
              </a:ext>
            </a:extLst>
          </p:cNvPr>
          <p:cNvSpPr/>
          <p:nvPr/>
        </p:nvSpPr>
        <p:spPr>
          <a:xfrm>
            <a:off x="2696067" y="4582014"/>
            <a:ext cx="2069823" cy="1658319"/>
          </a:xfrm>
          <a:prstGeom prst="roundRect">
            <a:avLst/>
          </a:prstGeom>
          <a:noFill/>
          <a:ln w="28575">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dirty="0">
                <a:solidFill>
                  <a:schemeClr val="tx1"/>
                </a:solidFill>
                <a:latin typeface="Arial" panose="020B0604020202020204" pitchFamily="34" charset="0"/>
                <a:cs typeface="Arial" panose="020B0604020202020204" pitchFamily="34" charset="0"/>
              </a:rPr>
              <a:t>Target Market for Global Expansion is </a:t>
            </a:r>
            <a:r>
              <a:rPr lang="en-IN" sz="1400" b="1" u="sng" dirty="0">
                <a:solidFill>
                  <a:srgbClr val="EC1D23"/>
                </a:solidFill>
                <a:latin typeface="Arial" panose="020B0604020202020204" pitchFamily="34" charset="0"/>
                <a:cs typeface="Arial" panose="020B0604020202020204" pitchFamily="34" charset="0"/>
              </a:rPr>
              <a:t>COLOMBIA for Two-Wheeler Electric Scooters</a:t>
            </a:r>
            <a:r>
              <a:rPr lang="en-IN" sz="1400" b="1" dirty="0">
                <a:solidFill>
                  <a:srgbClr val="EC1D23"/>
                </a:solidFill>
                <a:latin typeface="Arial" panose="020B0604020202020204" pitchFamily="34" charset="0"/>
                <a:cs typeface="Arial" panose="020B0604020202020204" pitchFamily="34" charset="0"/>
              </a:rPr>
              <a:t> </a:t>
            </a:r>
            <a:r>
              <a:rPr lang="en-IN" sz="1400" dirty="0">
                <a:solidFill>
                  <a:schemeClr val="tx1"/>
                </a:solidFill>
                <a:latin typeface="Arial" panose="020B0604020202020204" pitchFamily="34" charset="0"/>
                <a:cs typeface="Arial" panose="020B0604020202020204" pitchFamily="34" charset="0"/>
              </a:rPr>
              <a:t>as it is a emerging market leader in LATAM</a:t>
            </a:r>
          </a:p>
        </p:txBody>
      </p:sp>
      <p:sp>
        <p:nvSpPr>
          <p:cNvPr id="67" name="Arrow: Right 66">
            <a:extLst>
              <a:ext uri="{FF2B5EF4-FFF2-40B4-BE49-F238E27FC236}">
                <a16:creationId xmlns:a16="http://schemas.microsoft.com/office/drawing/2014/main" id="{68CA5C01-C881-4AA7-BBB7-D48D7DBDCFE7}"/>
              </a:ext>
            </a:extLst>
          </p:cNvPr>
          <p:cNvSpPr/>
          <p:nvPr/>
        </p:nvSpPr>
        <p:spPr>
          <a:xfrm>
            <a:off x="4782055" y="5263913"/>
            <a:ext cx="424207" cy="320511"/>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5" name="Group 64">
            <a:extLst>
              <a:ext uri="{FF2B5EF4-FFF2-40B4-BE49-F238E27FC236}">
                <a16:creationId xmlns:a16="http://schemas.microsoft.com/office/drawing/2014/main" id="{46B0353D-2B02-4506-996F-4D8F012F23FB}"/>
              </a:ext>
            </a:extLst>
          </p:cNvPr>
          <p:cNvGrpSpPr/>
          <p:nvPr/>
        </p:nvGrpSpPr>
        <p:grpSpPr>
          <a:xfrm>
            <a:off x="5199524" y="4582014"/>
            <a:ext cx="6868121" cy="1658319"/>
            <a:chOff x="5190097" y="4582014"/>
            <a:chExt cx="6868121" cy="1658319"/>
          </a:xfrm>
        </p:grpSpPr>
        <p:cxnSp>
          <p:nvCxnSpPr>
            <p:cNvPr id="61" name="Straight Connector 60">
              <a:extLst>
                <a:ext uri="{FF2B5EF4-FFF2-40B4-BE49-F238E27FC236}">
                  <a16:creationId xmlns:a16="http://schemas.microsoft.com/office/drawing/2014/main" id="{F03313D7-BB27-491A-8B60-6A03CF14DC3E}"/>
                </a:ext>
              </a:extLst>
            </p:cNvPr>
            <p:cNvCxnSpPr/>
            <p:nvPr/>
          </p:nvCxnSpPr>
          <p:spPr>
            <a:xfrm>
              <a:off x="7461981" y="4740724"/>
              <a:ext cx="0" cy="1329179"/>
            </a:xfrm>
            <a:prstGeom prst="line">
              <a:avLst/>
            </a:prstGeom>
            <a:ln w="19050">
              <a:solidFill>
                <a:srgbClr val="EC1D23"/>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8C664C-A059-4B3D-B1CB-D89E81CF899F}"/>
                </a:ext>
              </a:extLst>
            </p:cNvPr>
            <p:cNvCxnSpPr/>
            <p:nvPr/>
          </p:nvCxnSpPr>
          <p:spPr>
            <a:xfrm>
              <a:off x="9788895" y="4740724"/>
              <a:ext cx="0" cy="1329179"/>
            </a:xfrm>
            <a:prstGeom prst="line">
              <a:avLst/>
            </a:prstGeom>
            <a:ln w="19050">
              <a:solidFill>
                <a:srgbClr val="EC1D23"/>
              </a:solidFill>
              <a:prstDash val="sysDot"/>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D7E08AB-8ADB-4E9C-9DF4-39BA4BD6B1BE}"/>
                </a:ext>
              </a:extLst>
            </p:cNvPr>
            <p:cNvGrpSpPr/>
            <p:nvPr/>
          </p:nvGrpSpPr>
          <p:grpSpPr>
            <a:xfrm>
              <a:off x="5190097" y="4582014"/>
              <a:ext cx="6868121" cy="1658319"/>
              <a:chOff x="2802784" y="4582014"/>
              <a:chExt cx="9255434" cy="1658319"/>
            </a:xfrm>
          </p:grpSpPr>
          <p:sp>
            <p:nvSpPr>
              <p:cNvPr id="57" name="Rectangle: Rounded Corners 56">
                <a:extLst>
                  <a:ext uri="{FF2B5EF4-FFF2-40B4-BE49-F238E27FC236}">
                    <a16:creationId xmlns:a16="http://schemas.microsoft.com/office/drawing/2014/main" id="{E6BF5781-2BA4-4F52-9C1D-5C80FBB20A67}"/>
                  </a:ext>
                </a:extLst>
              </p:cNvPr>
              <p:cNvSpPr/>
              <p:nvPr/>
            </p:nvSpPr>
            <p:spPr>
              <a:xfrm>
                <a:off x="2802784" y="4582014"/>
                <a:ext cx="9255434" cy="1658319"/>
              </a:xfrm>
              <a:prstGeom prst="roundRect">
                <a:avLst/>
              </a:prstGeom>
              <a:noFill/>
              <a:ln w="28575">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n-IN" sz="1400" dirty="0">
                  <a:solidFill>
                    <a:schemeClr val="tx1"/>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B2B015EE-5DCF-4D2B-B6A2-2AEE1E771218}"/>
                  </a:ext>
                </a:extLst>
              </p:cNvPr>
              <p:cNvSpPr txBox="1"/>
              <p:nvPr/>
            </p:nvSpPr>
            <p:spPr>
              <a:xfrm>
                <a:off x="2844519" y="4608851"/>
                <a:ext cx="3012595" cy="1600438"/>
              </a:xfrm>
              <a:prstGeom prst="rect">
                <a:avLst/>
              </a:prstGeom>
              <a:noFill/>
            </p:spPr>
            <p:txBody>
              <a:bodyPr wrap="square" rtlCol="0">
                <a:spAutoFit/>
              </a:bodyPr>
              <a:lstStyle/>
              <a:p>
                <a:pPr algn="ctr"/>
                <a:r>
                  <a:rPr lang="en-IN" sz="1400" b="1" u="sng" dirty="0">
                    <a:latin typeface="Arial" panose="020B0604020202020204" pitchFamily="34" charset="0"/>
                    <a:cs typeface="Arial" panose="020B0604020202020204" pitchFamily="34" charset="0"/>
                  </a:rPr>
                  <a:t>First-Mover Advantage</a:t>
                </a:r>
              </a:p>
              <a:p>
                <a:pPr algn="ctr"/>
                <a:r>
                  <a:rPr lang="en-IN" sz="1400" dirty="0">
                    <a:latin typeface="Arial" panose="020B0604020202020204" pitchFamily="34" charset="0"/>
                    <a:cs typeface="Arial" panose="020B0604020202020204" pitchFamily="34" charset="0"/>
                  </a:rPr>
                  <a:t>HMCL is the </a:t>
                </a:r>
                <a:r>
                  <a:rPr lang="en-IN" sz="1400" b="1" dirty="0">
                    <a:solidFill>
                      <a:srgbClr val="EC1D23"/>
                    </a:solidFill>
                    <a:latin typeface="Arial" panose="020B0604020202020204" pitchFamily="34" charset="0"/>
                    <a:cs typeface="Arial" panose="020B0604020202020204" pitchFamily="34" charset="0"/>
                  </a:rPr>
                  <a:t>First Indian 2W company </a:t>
                </a:r>
                <a:r>
                  <a:rPr lang="en-IN" sz="1400" dirty="0">
                    <a:latin typeface="Arial" panose="020B0604020202020204" pitchFamily="34" charset="0"/>
                    <a:cs typeface="Arial" panose="020B0604020202020204" pitchFamily="34" charset="0"/>
                  </a:rPr>
                  <a:t>to have a manufacturing plant in Latin America </a:t>
                </a:r>
                <a:r>
                  <a:rPr lang="en-US" sz="1400" b="0" i="0" dirty="0">
                    <a:solidFill>
                      <a:srgbClr val="0E0E0E"/>
                    </a:solidFill>
                    <a:effectLst/>
                    <a:latin typeface="Arial" panose="020B0604020202020204" pitchFamily="34" charset="0"/>
                    <a:cs typeface="Arial" panose="020B0604020202020204" pitchFamily="34" charset="0"/>
                  </a:rPr>
                  <a:t>through our fully-owned subsidiary HMCL Colombia SAS</a:t>
                </a:r>
                <a:endParaRPr lang="en-IN" sz="1400" dirty="0">
                  <a:solidFill>
                    <a:schemeClr val="tx1"/>
                  </a:solidFill>
                  <a:latin typeface="Arial" panose="020B0604020202020204" pitchFamily="34" charset="0"/>
                  <a:cs typeface="Arial" panose="020B0604020202020204" pitchFamily="34" charset="0"/>
                </a:endParaRPr>
              </a:p>
            </p:txBody>
          </p:sp>
        </p:grpSp>
        <p:sp>
          <p:nvSpPr>
            <p:cNvPr id="68" name="TextBox 67">
              <a:extLst>
                <a:ext uri="{FF2B5EF4-FFF2-40B4-BE49-F238E27FC236}">
                  <a16:creationId xmlns:a16="http://schemas.microsoft.com/office/drawing/2014/main" id="{4CD0D503-7F69-42F1-93E4-CBA4B04AA547}"/>
                </a:ext>
              </a:extLst>
            </p:cNvPr>
            <p:cNvSpPr txBox="1"/>
            <p:nvPr/>
          </p:nvSpPr>
          <p:spPr>
            <a:xfrm>
              <a:off x="7515029" y="4609972"/>
              <a:ext cx="2235537" cy="1600438"/>
            </a:xfrm>
            <a:prstGeom prst="rect">
              <a:avLst/>
            </a:prstGeom>
            <a:noFill/>
          </p:spPr>
          <p:txBody>
            <a:bodyPr wrap="square" rtlCol="0">
              <a:spAutoFit/>
            </a:bodyPr>
            <a:lstStyle/>
            <a:p>
              <a:pPr algn="ctr"/>
              <a:r>
                <a:rPr lang="en-IN" sz="1400" b="1" u="sng" dirty="0">
                  <a:solidFill>
                    <a:schemeClr val="tx1"/>
                  </a:solidFill>
                  <a:latin typeface="Arial" panose="020B0604020202020204" pitchFamily="34" charset="0"/>
                  <a:cs typeface="Arial" panose="020B0604020202020204" pitchFamily="34" charset="0"/>
                </a:rPr>
                <a:t>Expanding Operations</a:t>
              </a:r>
            </a:p>
            <a:p>
              <a:pPr algn="ctr"/>
              <a:r>
                <a:rPr lang="en-US" sz="1400" b="0" i="0" dirty="0">
                  <a:solidFill>
                    <a:srgbClr val="0E0E0E"/>
                  </a:solidFill>
                  <a:effectLst/>
                  <a:latin typeface="Arial" panose="020B0604020202020204" pitchFamily="34" charset="0"/>
                  <a:cs typeface="Arial" panose="020B0604020202020204" pitchFamily="34" charset="0"/>
                </a:rPr>
                <a:t>Act as a </a:t>
              </a:r>
              <a:r>
                <a:rPr lang="en-US" sz="1400" b="1" i="0" dirty="0">
                  <a:solidFill>
                    <a:srgbClr val="EC1D23"/>
                  </a:solidFill>
                  <a:effectLst/>
                  <a:latin typeface="Arial" panose="020B0604020202020204" pitchFamily="34" charset="0"/>
                  <a:cs typeface="Arial" panose="020B0604020202020204" pitchFamily="34" charset="0"/>
                </a:rPr>
                <a:t>base for expanding operations </a:t>
              </a:r>
              <a:r>
                <a:rPr lang="en-US" sz="1400" b="0" i="0" dirty="0">
                  <a:solidFill>
                    <a:srgbClr val="0E0E0E"/>
                  </a:solidFill>
                  <a:effectLst/>
                  <a:latin typeface="Arial" panose="020B0604020202020204" pitchFamily="34" charset="0"/>
                  <a:cs typeface="Arial" panose="020B0604020202020204" pitchFamily="34" charset="0"/>
                </a:rPr>
                <a:t>to neighboring countries in LATAM; especially Brazil &amp; Argentina </a:t>
              </a:r>
              <a:r>
                <a:rPr lang="en-US" sz="1400" b="1" i="0" dirty="0">
                  <a:solidFill>
                    <a:srgbClr val="EC1D23"/>
                  </a:solidFill>
                  <a:effectLst/>
                  <a:latin typeface="Arial" panose="020B0604020202020204" pitchFamily="34" charset="0"/>
                  <a:cs typeface="Arial" panose="020B0604020202020204" pitchFamily="34" charset="0"/>
                </a:rPr>
                <a:t>(biggest market of 2W in region)</a:t>
              </a:r>
              <a:endParaRPr lang="en-IN" sz="1400" b="1" dirty="0">
                <a:solidFill>
                  <a:srgbClr val="EC1D23"/>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88879D0E-0CE3-4E6C-9C42-0A4B74DA7643}"/>
                </a:ext>
              </a:extLst>
            </p:cNvPr>
            <p:cNvSpPr txBox="1"/>
            <p:nvPr/>
          </p:nvSpPr>
          <p:spPr>
            <a:xfrm>
              <a:off x="9788895" y="4628826"/>
              <a:ext cx="2235537" cy="1600438"/>
            </a:xfrm>
            <a:prstGeom prst="rect">
              <a:avLst/>
            </a:prstGeom>
            <a:noFill/>
          </p:spPr>
          <p:txBody>
            <a:bodyPr wrap="square" rtlCol="0">
              <a:spAutoFit/>
            </a:bodyPr>
            <a:lstStyle/>
            <a:p>
              <a:pPr algn="ctr"/>
              <a:r>
                <a:rPr lang="en-IN" sz="1400" b="1" u="sng" dirty="0">
                  <a:latin typeface="Arial" panose="020B0604020202020204" pitchFamily="34" charset="0"/>
                  <a:cs typeface="Arial" panose="020B0604020202020204" pitchFamily="34" charset="0"/>
                </a:rPr>
                <a:t>Sustainable Mobility</a:t>
              </a:r>
            </a:p>
            <a:p>
              <a:pPr algn="ctr"/>
              <a:r>
                <a:rPr lang="en-IN" sz="1400" dirty="0">
                  <a:latin typeface="Arial" panose="020B0604020202020204" pitchFamily="34" charset="0"/>
                  <a:cs typeface="Arial" panose="020B0604020202020204" pitchFamily="34" charset="0"/>
                </a:rPr>
                <a:t>Colombia is </a:t>
              </a:r>
              <a:r>
                <a:rPr lang="en-IN" sz="1400" b="1" dirty="0">
                  <a:solidFill>
                    <a:srgbClr val="EC1D23"/>
                  </a:solidFill>
                  <a:latin typeface="Arial" panose="020B0604020202020204" pitchFamily="34" charset="0"/>
                  <a:cs typeface="Arial" panose="020B0604020202020204" pitchFamily="34" charset="0"/>
                </a:rPr>
                <a:t>transforming itself </a:t>
              </a:r>
              <a:r>
                <a:rPr lang="en-IN" sz="1400" dirty="0">
                  <a:latin typeface="Arial" panose="020B0604020202020204" pitchFamily="34" charset="0"/>
                  <a:cs typeface="Arial" panose="020B0604020202020204" pitchFamily="34" charset="0"/>
                </a:rPr>
                <a:t>to be the </a:t>
              </a:r>
              <a:r>
                <a:rPr lang="en-IN" sz="1400" b="1" dirty="0">
                  <a:solidFill>
                    <a:srgbClr val="EC1D23"/>
                  </a:solidFill>
                  <a:latin typeface="Arial" panose="020B0604020202020204" pitchFamily="34" charset="0"/>
                  <a:cs typeface="Arial" panose="020B0604020202020204" pitchFamily="34" charset="0"/>
                </a:rPr>
                <a:t>market leader in the EV segment </a:t>
              </a:r>
              <a:r>
                <a:rPr lang="en-IN" sz="1400" dirty="0">
                  <a:latin typeface="Arial" panose="020B0604020202020204" pitchFamily="34" charset="0"/>
                  <a:cs typeface="Arial" panose="020B0604020202020204" pitchFamily="34" charset="0"/>
                </a:rPr>
                <a:t>with several laws and policies in place by the government</a:t>
              </a:r>
              <a:endParaRPr lang="en-IN" sz="1400" dirty="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18310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E60530AF-1A3E-4CBE-98CF-995D1E9F81C9}"/>
              </a:ext>
            </a:extLst>
          </p:cNvPr>
          <p:cNvSpPr txBox="1"/>
          <p:nvPr/>
        </p:nvSpPr>
        <p:spPr>
          <a:xfrm>
            <a:off x="4650388" y="181401"/>
            <a:ext cx="2891223" cy="400110"/>
          </a:xfrm>
          <a:prstGeom prst="rect">
            <a:avLst/>
          </a:prstGeom>
          <a:noFill/>
          <a:ln w="38100">
            <a:solidFill>
              <a:schemeClr val="tx1"/>
            </a:solidFill>
          </a:ln>
        </p:spPr>
        <p:txBody>
          <a:bodyPr wrap="square">
            <a:spAutoFit/>
          </a:bodyPr>
          <a:lstStyle/>
          <a:p>
            <a:pPr lvl="0" algn="ctr"/>
            <a:r>
              <a:rPr lang="en-IN" sz="2000" b="1" dirty="0">
                <a:solidFill>
                  <a:srgbClr val="EC1D23"/>
                </a:solidFill>
                <a:latin typeface="ArialRegular"/>
              </a:rPr>
              <a:t>GLOBAL EXPANSION</a:t>
            </a:r>
          </a:p>
        </p:txBody>
      </p:sp>
      <p:graphicFrame>
        <p:nvGraphicFramePr>
          <p:cNvPr id="67" name="Diagram 66">
            <a:extLst>
              <a:ext uri="{FF2B5EF4-FFF2-40B4-BE49-F238E27FC236}">
                <a16:creationId xmlns:a16="http://schemas.microsoft.com/office/drawing/2014/main" id="{34ADE525-B81D-4A27-AC1A-75BE1E6C6A0B}"/>
              </a:ext>
            </a:extLst>
          </p:cNvPr>
          <p:cNvGraphicFramePr/>
          <p:nvPr>
            <p:extLst>
              <p:ext uri="{D42A27DB-BD31-4B8C-83A1-F6EECF244321}">
                <p14:modId xmlns:p14="http://schemas.microsoft.com/office/powerpoint/2010/main" val="3807452516"/>
              </p:ext>
            </p:extLst>
          </p:nvPr>
        </p:nvGraphicFramePr>
        <p:xfrm>
          <a:off x="202037" y="6360966"/>
          <a:ext cx="11846754" cy="423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0" name="Group 29">
            <a:extLst>
              <a:ext uri="{FF2B5EF4-FFF2-40B4-BE49-F238E27FC236}">
                <a16:creationId xmlns:a16="http://schemas.microsoft.com/office/drawing/2014/main" id="{3F9084B5-FA2A-49E1-A9FB-784CDA77F8F8}"/>
              </a:ext>
            </a:extLst>
          </p:cNvPr>
          <p:cNvGrpSpPr/>
          <p:nvPr/>
        </p:nvGrpSpPr>
        <p:grpSpPr>
          <a:xfrm>
            <a:off x="61251" y="450401"/>
            <a:ext cx="7755659" cy="5819552"/>
            <a:chOff x="117813" y="450401"/>
            <a:chExt cx="7755659" cy="5819552"/>
          </a:xfrm>
        </p:grpSpPr>
        <p:grpSp>
          <p:nvGrpSpPr>
            <p:cNvPr id="9" name="Group 8">
              <a:extLst>
                <a:ext uri="{FF2B5EF4-FFF2-40B4-BE49-F238E27FC236}">
                  <a16:creationId xmlns:a16="http://schemas.microsoft.com/office/drawing/2014/main" id="{4DF3F60E-DB88-4B1B-975A-347F22C4672F}"/>
                </a:ext>
              </a:extLst>
            </p:cNvPr>
            <p:cNvGrpSpPr/>
            <p:nvPr/>
          </p:nvGrpSpPr>
          <p:grpSpPr>
            <a:xfrm>
              <a:off x="117813" y="450401"/>
              <a:ext cx="7755659" cy="5819552"/>
              <a:chOff x="117813" y="450401"/>
              <a:chExt cx="7755659" cy="5819552"/>
            </a:xfrm>
          </p:grpSpPr>
          <p:grpSp>
            <p:nvGrpSpPr>
              <p:cNvPr id="4" name="Group 3">
                <a:extLst>
                  <a:ext uri="{FF2B5EF4-FFF2-40B4-BE49-F238E27FC236}">
                    <a16:creationId xmlns:a16="http://schemas.microsoft.com/office/drawing/2014/main" id="{F9ABCE72-6705-4757-AD6C-5D8D2FA3793B}"/>
                  </a:ext>
                </a:extLst>
              </p:cNvPr>
              <p:cNvGrpSpPr/>
              <p:nvPr/>
            </p:nvGrpSpPr>
            <p:grpSpPr>
              <a:xfrm rot="5400000">
                <a:off x="1288023" y="3051149"/>
                <a:ext cx="5600234" cy="755704"/>
                <a:chOff x="491406" y="2475840"/>
                <a:chExt cx="9257733" cy="755704"/>
              </a:xfrm>
            </p:grpSpPr>
            <p:sp>
              <p:nvSpPr>
                <p:cNvPr id="36" name="Freeform 6">
                  <a:extLst>
                    <a:ext uri="{FF2B5EF4-FFF2-40B4-BE49-F238E27FC236}">
                      <a16:creationId xmlns:a16="http://schemas.microsoft.com/office/drawing/2014/main" id="{5661ADAB-FDBB-41F9-95AA-4E92180B2F39}"/>
                    </a:ext>
                  </a:extLst>
                </p:cNvPr>
                <p:cNvSpPr>
                  <a:spLocks noChangeAspect="1"/>
                </p:cNvSpPr>
                <p:nvPr/>
              </p:nvSpPr>
              <p:spPr>
                <a:xfrm>
                  <a:off x="491406" y="2475841"/>
                  <a:ext cx="1364776" cy="755703"/>
                </a:xfrm>
                <a:custGeom>
                  <a:avLst/>
                  <a:gdLst>
                    <a:gd name="connsiteX0" fmla="*/ 452684 w 1651379"/>
                    <a:gd name="connsiteY0" fmla="*/ 113699 h 914400"/>
                    <a:gd name="connsiteX1" fmla="*/ 116161 w 1651379"/>
                    <a:gd name="connsiteY1" fmla="*/ 387973 h 914400"/>
                    <a:gd name="connsiteX2" fmla="*/ 109182 w 1651379"/>
                    <a:gd name="connsiteY2" fmla="*/ 457201 h 914400"/>
                    <a:gd name="connsiteX3" fmla="*/ 109182 w 1651379"/>
                    <a:gd name="connsiteY3" fmla="*/ 457200 h 914400"/>
                    <a:gd name="connsiteX4" fmla="*/ 109182 w 1651379"/>
                    <a:gd name="connsiteY4" fmla="*/ 457201 h 914400"/>
                    <a:gd name="connsiteX5" fmla="*/ 109182 w 1651379"/>
                    <a:gd name="connsiteY5" fmla="*/ 457201 h 914400"/>
                    <a:gd name="connsiteX6" fmla="*/ 116161 w 1651379"/>
                    <a:gd name="connsiteY6" fmla="*/ 526428 h 914400"/>
                    <a:gd name="connsiteX7" fmla="*/ 452684 w 1651379"/>
                    <a:gd name="connsiteY7" fmla="*/ 800702 h 914400"/>
                    <a:gd name="connsiteX8" fmla="*/ 1198695 w 1651379"/>
                    <a:gd name="connsiteY8" fmla="*/ 800703 h 914400"/>
                    <a:gd name="connsiteX9" fmla="*/ 1542197 w 1651379"/>
                    <a:gd name="connsiteY9" fmla="*/ 457201 h 914400"/>
                    <a:gd name="connsiteX10" fmla="*/ 1542198 w 1651379"/>
                    <a:gd name="connsiteY10" fmla="*/ 457201 h 914400"/>
                    <a:gd name="connsiteX11" fmla="*/ 1198696 w 1651379"/>
                    <a:gd name="connsiteY11" fmla="*/ 113699 h 914400"/>
                    <a:gd name="connsiteX12" fmla="*/ 457200 w 1651379"/>
                    <a:gd name="connsiteY12" fmla="*/ 0 h 914400"/>
                    <a:gd name="connsiteX13" fmla="*/ 1194179 w 1651379"/>
                    <a:gd name="connsiteY13" fmla="*/ 0 h 914400"/>
                    <a:gd name="connsiteX14" fmla="*/ 1651379 w 1651379"/>
                    <a:gd name="connsiteY14" fmla="*/ 457200 h 914400"/>
                    <a:gd name="connsiteX15" fmla="*/ 1194179 w 1651379"/>
                    <a:gd name="connsiteY15" fmla="*/ 914400 h 914400"/>
                    <a:gd name="connsiteX16" fmla="*/ 457200 w 1651379"/>
                    <a:gd name="connsiteY16" fmla="*/ 914400 h 914400"/>
                    <a:gd name="connsiteX17" fmla="*/ 0 w 1651379"/>
                    <a:gd name="connsiteY17" fmla="*/ 457200 h 914400"/>
                    <a:gd name="connsiteX18" fmla="*/ 457200 w 1651379"/>
                    <a:gd name="connsiteY1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1379" h="914400">
                      <a:moveTo>
                        <a:pt x="452684" y="113699"/>
                      </a:moveTo>
                      <a:cubicBezTo>
                        <a:pt x="286687" y="113699"/>
                        <a:pt x="148191" y="231445"/>
                        <a:pt x="116161" y="387973"/>
                      </a:cubicBezTo>
                      <a:lnTo>
                        <a:pt x="109182" y="457201"/>
                      </a:lnTo>
                      <a:lnTo>
                        <a:pt x="109182" y="457200"/>
                      </a:lnTo>
                      <a:lnTo>
                        <a:pt x="109182" y="457201"/>
                      </a:lnTo>
                      <a:lnTo>
                        <a:pt x="109182" y="457201"/>
                      </a:lnTo>
                      <a:lnTo>
                        <a:pt x="116161" y="526428"/>
                      </a:lnTo>
                      <a:cubicBezTo>
                        <a:pt x="148191" y="682956"/>
                        <a:pt x="286687" y="800702"/>
                        <a:pt x="452684" y="800702"/>
                      </a:cubicBezTo>
                      <a:lnTo>
                        <a:pt x="1198695" y="800703"/>
                      </a:lnTo>
                      <a:cubicBezTo>
                        <a:pt x="1388406" y="800703"/>
                        <a:pt x="1542197" y="646912"/>
                        <a:pt x="1542197" y="457201"/>
                      </a:cubicBezTo>
                      <a:lnTo>
                        <a:pt x="1542198" y="457201"/>
                      </a:lnTo>
                      <a:cubicBezTo>
                        <a:pt x="1542198" y="267490"/>
                        <a:pt x="1388407" y="113699"/>
                        <a:pt x="1198696" y="113699"/>
                      </a:cubicBezTo>
                      <a:close/>
                      <a:moveTo>
                        <a:pt x="457200" y="0"/>
                      </a:moveTo>
                      <a:lnTo>
                        <a:pt x="1194179" y="0"/>
                      </a:lnTo>
                      <a:cubicBezTo>
                        <a:pt x="1446684" y="0"/>
                        <a:pt x="1651379" y="204695"/>
                        <a:pt x="1651379" y="457200"/>
                      </a:cubicBezTo>
                      <a:cubicBezTo>
                        <a:pt x="1651379" y="709705"/>
                        <a:pt x="1446684" y="914400"/>
                        <a:pt x="1194179" y="914400"/>
                      </a:cubicBezTo>
                      <a:lnTo>
                        <a:pt x="457200" y="914400"/>
                      </a:lnTo>
                      <a:cubicBezTo>
                        <a:pt x="204695" y="914400"/>
                        <a:pt x="0" y="709705"/>
                        <a:pt x="0" y="457200"/>
                      </a:cubicBezTo>
                      <a:cubicBezTo>
                        <a:pt x="0" y="204695"/>
                        <a:pt x="204695" y="0"/>
                        <a:pt x="457200" y="0"/>
                      </a:cubicBezTo>
                      <a:close/>
                    </a:path>
                  </a:pathLst>
                </a:custGeom>
                <a:solidFill>
                  <a:srgbClr val="EC1D23"/>
                </a:solidFill>
                <a:ln>
                  <a:solidFill>
                    <a:srgbClr val="EC1D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8" name="Freeform 7">
                  <a:extLst>
                    <a:ext uri="{FF2B5EF4-FFF2-40B4-BE49-F238E27FC236}">
                      <a16:creationId xmlns:a16="http://schemas.microsoft.com/office/drawing/2014/main" id="{86A31875-1B36-45D0-9A71-6D74B72EABC4}"/>
                    </a:ext>
                  </a:extLst>
                </p:cNvPr>
                <p:cNvSpPr>
                  <a:spLocks noChangeAspect="1"/>
                </p:cNvSpPr>
                <p:nvPr/>
              </p:nvSpPr>
              <p:spPr>
                <a:xfrm>
                  <a:off x="2464644" y="2475840"/>
                  <a:ext cx="1364776" cy="755703"/>
                </a:xfrm>
                <a:custGeom>
                  <a:avLst/>
                  <a:gdLst>
                    <a:gd name="connsiteX0" fmla="*/ 452684 w 1651379"/>
                    <a:gd name="connsiteY0" fmla="*/ 113699 h 914400"/>
                    <a:gd name="connsiteX1" fmla="*/ 116161 w 1651379"/>
                    <a:gd name="connsiteY1" fmla="*/ 387973 h 914400"/>
                    <a:gd name="connsiteX2" fmla="*/ 109182 w 1651379"/>
                    <a:gd name="connsiteY2" fmla="*/ 457201 h 914400"/>
                    <a:gd name="connsiteX3" fmla="*/ 109182 w 1651379"/>
                    <a:gd name="connsiteY3" fmla="*/ 457200 h 914400"/>
                    <a:gd name="connsiteX4" fmla="*/ 109182 w 1651379"/>
                    <a:gd name="connsiteY4" fmla="*/ 457201 h 914400"/>
                    <a:gd name="connsiteX5" fmla="*/ 109182 w 1651379"/>
                    <a:gd name="connsiteY5" fmla="*/ 457201 h 914400"/>
                    <a:gd name="connsiteX6" fmla="*/ 116161 w 1651379"/>
                    <a:gd name="connsiteY6" fmla="*/ 526428 h 914400"/>
                    <a:gd name="connsiteX7" fmla="*/ 452684 w 1651379"/>
                    <a:gd name="connsiteY7" fmla="*/ 800702 h 914400"/>
                    <a:gd name="connsiteX8" fmla="*/ 1198695 w 1651379"/>
                    <a:gd name="connsiteY8" fmla="*/ 800703 h 914400"/>
                    <a:gd name="connsiteX9" fmla="*/ 1542197 w 1651379"/>
                    <a:gd name="connsiteY9" fmla="*/ 457201 h 914400"/>
                    <a:gd name="connsiteX10" fmla="*/ 1542198 w 1651379"/>
                    <a:gd name="connsiteY10" fmla="*/ 457201 h 914400"/>
                    <a:gd name="connsiteX11" fmla="*/ 1198696 w 1651379"/>
                    <a:gd name="connsiteY11" fmla="*/ 113699 h 914400"/>
                    <a:gd name="connsiteX12" fmla="*/ 457200 w 1651379"/>
                    <a:gd name="connsiteY12" fmla="*/ 0 h 914400"/>
                    <a:gd name="connsiteX13" fmla="*/ 1194179 w 1651379"/>
                    <a:gd name="connsiteY13" fmla="*/ 0 h 914400"/>
                    <a:gd name="connsiteX14" fmla="*/ 1651379 w 1651379"/>
                    <a:gd name="connsiteY14" fmla="*/ 457200 h 914400"/>
                    <a:gd name="connsiteX15" fmla="*/ 1194179 w 1651379"/>
                    <a:gd name="connsiteY15" fmla="*/ 914400 h 914400"/>
                    <a:gd name="connsiteX16" fmla="*/ 457200 w 1651379"/>
                    <a:gd name="connsiteY16" fmla="*/ 914400 h 914400"/>
                    <a:gd name="connsiteX17" fmla="*/ 0 w 1651379"/>
                    <a:gd name="connsiteY17" fmla="*/ 457200 h 914400"/>
                    <a:gd name="connsiteX18" fmla="*/ 457200 w 1651379"/>
                    <a:gd name="connsiteY1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1379" h="914400">
                      <a:moveTo>
                        <a:pt x="452684" y="113699"/>
                      </a:moveTo>
                      <a:cubicBezTo>
                        <a:pt x="286687" y="113699"/>
                        <a:pt x="148191" y="231445"/>
                        <a:pt x="116161" y="387973"/>
                      </a:cubicBezTo>
                      <a:lnTo>
                        <a:pt x="109182" y="457201"/>
                      </a:lnTo>
                      <a:lnTo>
                        <a:pt x="109182" y="457200"/>
                      </a:lnTo>
                      <a:lnTo>
                        <a:pt x="109182" y="457201"/>
                      </a:lnTo>
                      <a:lnTo>
                        <a:pt x="109182" y="457201"/>
                      </a:lnTo>
                      <a:lnTo>
                        <a:pt x="116161" y="526428"/>
                      </a:lnTo>
                      <a:cubicBezTo>
                        <a:pt x="148191" y="682956"/>
                        <a:pt x="286687" y="800702"/>
                        <a:pt x="452684" y="800702"/>
                      </a:cubicBezTo>
                      <a:lnTo>
                        <a:pt x="1198695" y="800703"/>
                      </a:lnTo>
                      <a:cubicBezTo>
                        <a:pt x="1388406" y="800703"/>
                        <a:pt x="1542197" y="646912"/>
                        <a:pt x="1542197" y="457201"/>
                      </a:cubicBezTo>
                      <a:lnTo>
                        <a:pt x="1542198" y="457201"/>
                      </a:lnTo>
                      <a:cubicBezTo>
                        <a:pt x="1542198" y="267490"/>
                        <a:pt x="1388407" y="113699"/>
                        <a:pt x="1198696" y="113699"/>
                      </a:cubicBezTo>
                      <a:close/>
                      <a:moveTo>
                        <a:pt x="457200" y="0"/>
                      </a:moveTo>
                      <a:lnTo>
                        <a:pt x="1194179" y="0"/>
                      </a:lnTo>
                      <a:cubicBezTo>
                        <a:pt x="1446684" y="0"/>
                        <a:pt x="1651379" y="204695"/>
                        <a:pt x="1651379" y="457200"/>
                      </a:cubicBezTo>
                      <a:cubicBezTo>
                        <a:pt x="1651379" y="709705"/>
                        <a:pt x="1446684" y="914400"/>
                        <a:pt x="1194179" y="914400"/>
                      </a:cubicBezTo>
                      <a:lnTo>
                        <a:pt x="457200" y="914400"/>
                      </a:lnTo>
                      <a:cubicBezTo>
                        <a:pt x="204695" y="914400"/>
                        <a:pt x="0" y="709705"/>
                        <a:pt x="0" y="457200"/>
                      </a:cubicBezTo>
                      <a:cubicBezTo>
                        <a:pt x="0" y="204695"/>
                        <a:pt x="204695" y="0"/>
                        <a:pt x="457200" y="0"/>
                      </a:cubicBezTo>
                      <a:close/>
                    </a:path>
                  </a:pathLst>
                </a:custGeom>
                <a:solidFill>
                  <a:srgbClr val="EC1D23"/>
                </a:solidFill>
                <a:ln>
                  <a:solidFill>
                    <a:srgbClr val="EC1D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9" name="Rounded Rectangle 17">
                  <a:extLst>
                    <a:ext uri="{FF2B5EF4-FFF2-40B4-BE49-F238E27FC236}">
                      <a16:creationId xmlns:a16="http://schemas.microsoft.com/office/drawing/2014/main" id="{EC850FB0-E6A8-44C1-9638-53C6D327CC5A}"/>
                    </a:ext>
                  </a:extLst>
                </p:cNvPr>
                <p:cNvSpPr/>
                <p:nvPr/>
              </p:nvSpPr>
              <p:spPr>
                <a:xfrm>
                  <a:off x="1452437" y="2783074"/>
                  <a:ext cx="1364776" cy="141217"/>
                </a:xfrm>
                <a:prstGeom prst="roundRect">
                  <a:avLst>
                    <a:gd name="adj" fmla="val 50000"/>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2" name="Freeform 18">
                  <a:extLst>
                    <a:ext uri="{FF2B5EF4-FFF2-40B4-BE49-F238E27FC236}">
                      <a16:creationId xmlns:a16="http://schemas.microsoft.com/office/drawing/2014/main" id="{61A24CEE-6565-4730-8AB6-3D7D1B66B930}"/>
                    </a:ext>
                  </a:extLst>
                </p:cNvPr>
                <p:cNvSpPr>
                  <a:spLocks noChangeAspect="1"/>
                </p:cNvSpPr>
                <p:nvPr/>
              </p:nvSpPr>
              <p:spPr>
                <a:xfrm>
                  <a:off x="4437885" y="2475840"/>
                  <a:ext cx="1364776" cy="755703"/>
                </a:xfrm>
                <a:custGeom>
                  <a:avLst/>
                  <a:gdLst>
                    <a:gd name="connsiteX0" fmla="*/ 452684 w 1651379"/>
                    <a:gd name="connsiteY0" fmla="*/ 113699 h 914400"/>
                    <a:gd name="connsiteX1" fmla="*/ 116161 w 1651379"/>
                    <a:gd name="connsiteY1" fmla="*/ 387973 h 914400"/>
                    <a:gd name="connsiteX2" fmla="*/ 109182 w 1651379"/>
                    <a:gd name="connsiteY2" fmla="*/ 457201 h 914400"/>
                    <a:gd name="connsiteX3" fmla="*/ 109182 w 1651379"/>
                    <a:gd name="connsiteY3" fmla="*/ 457200 h 914400"/>
                    <a:gd name="connsiteX4" fmla="*/ 109182 w 1651379"/>
                    <a:gd name="connsiteY4" fmla="*/ 457201 h 914400"/>
                    <a:gd name="connsiteX5" fmla="*/ 109182 w 1651379"/>
                    <a:gd name="connsiteY5" fmla="*/ 457201 h 914400"/>
                    <a:gd name="connsiteX6" fmla="*/ 116161 w 1651379"/>
                    <a:gd name="connsiteY6" fmla="*/ 526428 h 914400"/>
                    <a:gd name="connsiteX7" fmla="*/ 452684 w 1651379"/>
                    <a:gd name="connsiteY7" fmla="*/ 800702 h 914400"/>
                    <a:gd name="connsiteX8" fmla="*/ 1198695 w 1651379"/>
                    <a:gd name="connsiteY8" fmla="*/ 800703 h 914400"/>
                    <a:gd name="connsiteX9" fmla="*/ 1542197 w 1651379"/>
                    <a:gd name="connsiteY9" fmla="*/ 457201 h 914400"/>
                    <a:gd name="connsiteX10" fmla="*/ 1542198 w 1651379"/>
                    <a:gd name="connsiteY10" fmla="*/ 457201 h 914400"/>
                    <a:gd name="connsiteX11" fmla="*/ 1198696 w 1651379"/>
                    <a:gd name="connsiteY11" fmla="*/ 113699 h 914400"/>
                    <a:gd name="connsiteX12" fmla="*/ 457200 w 1651379"/>
                    <a:gd name="connsiteY12" fmla="*/ 0 h 914400"/>
                    <a:gd name="connsiteX13" fmla="*/ 1194179 w 1651379"/>
                    <a:gd name="connsiteY13" fmla="*/ 0 h 914400"/>
                    <a:gd name="connsiteX14" fmla="*/ 1651379 w 1651379"/>
                    <a:gd name="connsiteY14" fmla="*/ 457200 h 914400"/>
                    <a:gd name="connsiteX15" fmla="*/ 1194179 w 1651379"/>
                    <a:gd name="connsiteY15" fmla="*/ 914400 h 914400"/>
                    <a:gd name="connsiteX16" fmla="*/ 457200 w 1651379"/>
                    <a:gd name="connsiteY16" fmla="*/ 914400 h 914400"/>
                    <a:gd name="connsiteX17" fmla="*/ 0 w 1651379"/>
                    <a:gd name="connsiteY17" fmla="*/ 457200 h 914400"/>
                    <a:gd name="connsiteX18" fmla="*/ 457200 w 1651379"/>
                    <a:gd name="connsiteY1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1379" h="914400">
                      <a:moveTo>
                        <a:pt x="452684" y="113699"/>
                      </a:moveTo>
                      <a:cubicBezTo>
                        <a:pt x="286687" y="113699"/>
                        <a:pt x="148191" y="231445"/>
                        <a:pt x="116161" y="387973"/>
                      </a:cubicBezTo>
                      <a:lnTo>
                        <a:pt x="109182" y="457201"/>
                      </a:lnTo>
                      <a:lnTo>
                        <a:pt x="109182" y="457200"/>
                      </a:lnTo>
                      <a:lnTo>
                        <a:pt x="109182" y="457201"/>
                      </a:lnTo>
                      <a:lnTo>
                        <a:pt x="109182" y="457201"/>
                      </a:lnTo>
                      <a:lnTo>
                        <a:pt x="116161" y="526428"/>
                      </a:lnTo>
                      <a:cubicBezTo>
                        <a:pt x="148191" y="682956"/>
                        <a:pt x="286687" y="800702"/>
                        <a:pt x="452684" y="800702"/>
                      </a:cubicBezTo>
                      <a:lnTo>
                        <a:pt x="1198695" y="800703"/>
                      </a:lnTo>
                      <a:cubicBezTo>
                        <a:pt x="1388406" y="800703"/>
                        <a:pt x="1542197" y="646912"/>
                        <a:pt x="1542197" y="457201"/>
                      </a:cubicBezTo>
                      <a:lnTo>
                        <a:pt x="1542198" y="457201"/>
                      </a:lnTo>
                      <a:cubicBezTo>
                        <a:pt x="1542198" y="267490"/>
                        <a:pt x="1388407" y="113699"/>
                        <a:pt x="1198696" y="113699"/>
                      </a:cubicBezTo>
                      <a:close/>
                      <a:moveTo>
                        <a:pt x="457200" y="0"/>
                      </a:moveTo>
                      <a:lnTo>
                        <a:pt x="1194179" y="0"/>
                      </a:lnTo>
                      <a:cubicBezTo>
                        <a:pt x="1446684" y="0"/>
                        <a:pt x="1651379" y="204695"/>
                        <a:pt x="1651379" y="457200"/>
                      </a:cubicBezTo>
                      <a:cubicBezTo>
                        <a:pt x="1651379" y="709705"/>
                        <a:pt x="1446684" y="914400"/>
                        <a:pt x="1194179" y="914400"/>
                      </a:cubicBezTo>
                      <a:lnTo>
                        <a:pt x="457200" y="914400"/>
                      </a:lnTo>
                      <a:cubicBezTo>
                        <a:pt x="204695" y="914400"/>
                        <a:pt x="0" y="709705"/>
                        <a:pt x="0" y="457200"/>
                      </a:cubicBezTo>
                      <a:cubicBezTo>
                        <a:pt x="0" y="204695"/>
                        <a:pt x="204695" y="0"/>
                        <a:pt x="457200" y="0"/>
                      </a:cubicBezTo>
                      <a:close/>
                    </a:path>
                  </a:pathLst>
                </a:custGeom>
                <a:solidFill>
                  <a:srgbClr val="EC1D23"/>
                </a:solidFill>
                <a:ln>
                  <a:solidFill>
                    <a:srgbClr val="EC1D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7" name="Rounded Rectangle 19">
                  <a:extLst>
                    <a:ext uri="{FF2B5EF4-FFF2-40B4-BE49-F238E27FC236}">
                      <a16:creationId xmlns:a16="http://schemas.microsoft.com/office/drawing/2014/main" id="{DE49DF8C-8288-49D8-90C7-79E1D70B7091}"/>
                    </a:ext>
                  </a:extLst>
                </p:cNvPr>
                <p:cNvSpPr/>
                <p:nvPr/>
              </p:nvSpPr>
              <p:spPr>
                <a:xfrm>
                  <a:off x="3425675" y="2783074"/>
                  <a:ext cx="1364776" cy="141217"/>
                </a:xfrm>
                <a:prstGeom prst="roundRect">
                  <a:avLst>
                    <a:gd name="adj" fmla="val 50000"/>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8" name="Freeform 20">
                  <a:extLst>
                    <a:ext uri="{FF2B5EF4-FFF2-40B4-BE49-F238E27FC236}">
                      <a16:creationId xmlns:a16="http://schemas.microsoft.com/office/drawing/2014/main" id="{67E5E3B8-EB23-408E-91BA-B79ED2D4397C}"/>
                    </a:ext>
                  </a:extLst>
                </p:cNvPr>
                <p:cNvSpPr>
                  <a:spLocks noChangeAspect="1"/>
                </p:cNvSpPr>
                <p:nvPr/>
              </p:nvSpPr>
              <p:spPr>
                <a:xfrm>
                  <a:off x="6411123" y="2475840"/>
                  <a:ext cx="1364776" cy="755703"/>
                </a:xfrm>
                <a:custGeom>
                  <a:avLst/>
                  <a:gdLst>
                    <a:gd name="connsiteX0" fmla="*/ 452684 w 1651379"/>
                    <a:gd name="connsiteY0" fmla="*/ 113699 h 914400"/>
                    <a:gd name="connsiteX1" fmla="*/ 116161 w 1651379"/>
                    <a:gd name="connsiteY1" fmla="*/ 387973 h 914400"/>
                    <a:gd name="connsiteX2" fmla="*/ 109182 w 1651379"/>
                    <a:gd name="connsiteY2" fmla="*/ 457201 h 914400"/>
                    <a:gd name="connsiteX3" fmla="*/ 109182 w 1651379"/>
                    <a:gd name="connsiteY3" fmla="*/ 457200 h 914400"/>
                    <a:gd name="connsiteX4" fmla="*/ 109182 w 1651379"/>
                    <a:gd name="connsiteY4" fmla="*/ 457201 h 914400"/>
                    <a:gd name="connsiteX5" fmla="*/ 109182 w 1651379"/>
                    <a:gd name="connsiteY5" fmla="*/ 457201 h 914400"/>
                    <a:gd name="connsiteX6" fmla="*/ 116161 w 1651379"/>
                    <a:gd name="connsiteY6" fmla="*/ 526428 h 914400"/>
                    <a:gd name="connsiteX7" fmla="*/ 452684 w 1651379"/>
                    <a:gd name="connsiteY7" fmla="*/ 800702 h 914400"/>
                    <a:gd name="connsiteX8" fmla="*/ 1198695 w 1651379"/>
                    <a:gd name="connsiteY8" fmla="*/ 800703 h 914400"/>
                    <a:gd name="connsiteX9" fmla="*/ 1542197 w 1651379"/>
                    <a:gd name="connsiteY9" fmla="*/ 457201 h 914400"/>
                    <a:gd name="connsiteX10" fmla="*/ 1542198 w 1651379"/>
                    <a:gd name="connsiteY10" fmla="*/ 457201 h 914400"/>
                    <a:gd name="connsiteX11" fmla="*/ 1198696 w 1651379"/>
                    <a:gd name="connsiteY11" fmla="*/ 113699 h 914400"/>
                    <a:gd name="connsiteX12" fmla="*/ 457200 w 1651379"/>
                    <a:gd name="connsiteY12" fmla="*/ 0 h 914400"/>
                    <a:gd name="connsiteX13" fmla="*/ 1194179 w 1651379"/>
                    <a:gd name="connsiteY13" fmla="*/ 0 h 914400"/>
                    <a:gd name="connsiteX14" fmla="*/ 1651379 w 1651379"/>
                    <a:gd name="connsiteY14" fmla="*/ 457200 h 914400"/>
                    <a:gd name="connsiteX15" fmla="*/ 1194179 w 1651379"/>
                    <a:gd name="connsiteY15" fmla="*/ 914400 h 914400"/>
                    <a:gd name="connsiteX16" fmla="*/ 457200 w 1651379"/>
                    <a:gd name="connsiteY16" fmla="*/ 914400 h 914400"/>
                    <a:gd name="connsiteX17" fmla="*/ 0 w 1651379"/>
                    <a:gd name="connsiteY17" fmla="*/ 457200 h 914400"/>
                    <a:gd name="connsiteX18" fmla="*/ 457200 w 1651379"/>
                    <a:gd name="connsiteY1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1379" h="914400">
                      <a:moveTo>
                        <a:pt x="452684" y="113699"/>
                      </a:moveTo>
                      <a:cubicBezTo>
                        <a:pt x="286687" y="113699"/>
                        <a:pt x="148191" y="231445"/>
                        <a:pt x="116161" y="387973"/>
                      </a:cubicBezTo>
                      <a:lnTo>
                        <a:pt x="109182" y="457201"/>
                      </a:lnTo>
                      <a:lnTo>
                        <a:pt x="109182" y="457200"/>
                      </a:lnTo>
                      <a:lnTo>
                        <a:pt x="109182" y="457201"/>
                      </a:lnTo>
                      <a:lnTo>
                        <a:pt x="109182" y="457201"/>
                      </a:lnTo>
                      <a:lnTo>
                        <a:pt x="116161" y="526428"/>
                      </a:lnTo>
                      <a:cubicBezTo>
                        <a:pt x="148191" y="682956"/>
                        <a:pt x="286687" y="800702"/>
                        <a:pt x="452684" y="800702"/>
                      </a:cubicBezTo>
                      <a:lnTo>
                        <a:pt x="1198695" y="800703"/>
                      </a:lnTo>
                      <a:cubicBezTo>
                        <a:pt x="1388406" y="800703"/>
                        <a:pt x="1542197" y="646912"/>
                        <a:pt x="1542197" y="457201"/>
                      </a:cubicBezTo>
                      <a:lnTo>
                        <a:pt x="1542198" y="457201"/>
                      </a:lnTo>
                      <a:cubicBezTo>
                        <a:pt x="1542198" y="267490"/>
                        <a:pt x="1388407" y="113699"/>
                        <a:pt x="1198696" y="113699"/>
                      </a:cubicBezTo>
                      <a:close/>
                      <a:moveTo>
                        <a:pt x="457200" y="0"/>
                      </a:moveTo>
                      <a:lnTo>
                        <a:pt x="1194179" y="0"/>
                      </a:lnTo>
                      <a:cubicBezTo>
                        <a:pt x="1446684" y="0"/>
                        <a:pt x="1651379" y="204695"/>
                        <a:pt x="1651379" y="457200"/>
                      </a:cubicBezTo>
                      <a:cubicBezTo>
                        <a:pt x="1651379" y="709705"/>
                        <a:pt x="1446684" y="914400"/>
                        <a:pt x="1194179" y="914400"/>
                      </a:cubicBezTo>
                      <a:lnTo>
                        <a:pt x="457200" y="914400"/>
                      </a:lnTo>
                      <a:cubicBezTo>
                        <a:pt x="204695" y="914400"/>
                        <a:pt x="0" y="709705"/>
                        <a:pt x="0" y="457200"/>
                      </a:cubicBezTo>
                      <a:cubicBezTo>
                        <a:pt x="0" y="204695"/>
                        <a:pt x="204695" y="0"/>
                        <a:pt x="457200" y="0"/>
                      </a:cubicBezTo>
                      <a:close/>
                    </a:path>
                  </a:pathLst>
                </a:custGeom>
                <a:solidFill>
                  <a:srgbClr val="EC1D23"/>
                </a:solidFill>
                <a:ln>
                  <a:solidFill>
                    <a:srgbClr val="EC1D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9" name="Rounded Rectangle 21">
                  <a:extLst>
                    <a:ext uri="{FF2B5EF4-FFF2-40B4-BE49-F238E27FC236}">
                      <a16:creationId xmlns:a16="http://schemas.microsoft.com/office/drawing/2014/main" id="{B4DA5619-69B1-45A0-B7C9-F03497F82EC9}"/>
                    </a:ext>
                  </a:extLst>
                </p:cNvPr>
                <p:cNvSpPr/>
                <p:nvPr/>
              </p:nvSpPr>
              <p:spPr>
                <a:xfrm>
                  <a:off x="5398915" y="2783074"/>
                  <a:ext cx="1364776" cy="141217"/>
                </a:xfrm>
                <a:prstGeom prst="roundRect">
                  <a:avLst>
                    <a:gd name="adj" fmla="val 50000"/>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0" name="Freeform 22">
                  <a:extLst>
                    <a:ext uri="{FF2B5EF4-FFF2-40B4-BE49-F238E27FC236}">
                      <a16:creationId xmlns:a16="http://schemas.microsoft.com/office/drawing/2014/main" id="{134D7B3F-9EDA-4890-9DDC-CDF67EC8CA3F}"/>
                    </a:ext>
                  </a:extLst>
                </p:cNvPr>
                <p:cNvSpPr>
                  <a:spLocks noChangeAspect="1"/>
                </p:cNvSpPr>
                <p:nvPr/>
              </p:nvSpPr>
              <p:spPr>
                <a:xfrm>
                  <a:off x="8384363" y="2475840"/>
                  <a:ext cx="1364776" cy="755703"/>
                </a:xfrm>
                <a:custGeom>
                  <a:avLst/>
                  <a:gdLst>
                    <a:gd name="connsiteX0" fmla="*/ 452684 w 1651379"/>
                    <a:gd name="connsiteY0" fmla="*/ 113699 h 914400"/>
                    <a:gd name="connsiteX1" fmla="*/ 116161 w 1651379"/>
                    <a:gd name="connsiteY1" fmla="*/ 387973 h 914400"/>
                    <a:gd name="connsiteX2" fmla="*/ 109182 w 1651379"/>
                    <a:gd name="connsiteY2" fmla="*/ 457201 h 914400"/>
                    <a:gd name="connsiteX3" fmla="*/ 109182 w 1651379"/>
                    <a:gd name="connsiteY3" fmla="*/ 457200 h 914400"/>
                    <a:gd name="connsiteX4" fmla="*/ 109182 w 1651379"/>
                    <a:gd name="connsiteY4" fmla="*/ 457201 h 914400"/>
                    <a:gd name="connsiteX5" fmla="*/ 109182 w 1651379"/>
                    <a:gd name="connsiteY5" fmla="*/ 457201 h 914400"/>
                    <a:gd name="connsiteX6" fmla="*/ 116161 w 1651379"/>
                    <a:gd name="connsiteY6" fmla="*/ 526428 h 914400"/>
                    <a:gd name="connsiteX7" fmla="*/ 452684 w 1651379"/>
                    <a:gd name="connsiteY7" fmla="*/ 800702 h 914400"/>
                    <a:gd name="connsiteX8" fmla="*/ 1198695 w 1651379"/>
                    <a:gd name="connsiteY8" fmla="*/ 800703 h 914400"/>
                    <a:gd name="connsiteX9" fmla="*/ 1542197 w 1651379"/>
                    <a:gd name="connsiteY9" fmla="*/ 457201 h 914400"/>
                    <a:gd name="connsiteX10" fmla="*/ 1542198 w 1651379"/>
                    <a:gd name="connsiteY10" fmla="*/ 457201 h 914400"/>
                    <a:gd name="connsiteX11" fmla="*/ 1198696 w 1651379"/>
                    <a:gd name="connsiteY11" fmla="*/ 113699 h 914400"/>
                    <a:gd name="connsiteX12" fmla="*/ 457200 w 1651379"/>
                    <a:gd name="connsiteY12" fmla="*/ 0 h 914400"/>
                    <a:gd name="connsiteX13" fmla="*/ 1194179 w 1651379"/>
                    <a:gd name="connsiteY13" fmla="*/ 0 h 914400"/>
                    <a:gd name="connsiteX14" fmla="*/ 1651379 w 1651379"/>
                    <a:gd name="connsiteY14" fmla="*/ 457200 h 914400"/>
                    <a:gd name="connsiteX15" fmla="*/ 1194179 w 1651379"/>
                    <a:gd name="connsiteY15" fmla="*/ 914400 h 914400"/>
                    <a:gd name="connsiteX16" fmla="*/ 457200 w 1651379"/>
                    <a:gd name="connsiteY16" fmla="*/ 914400 h 914400"/>
                    <a:gd name="connsiteX17" fmla="*/ 0 w 1651379"/>
                    <a:gd name="connsiteY17" fmla="*/ 457200 h 914400"/>
                    <a:gd name="connsiteX18" fmla="*/ 457200 w 1651379"/>
                    <a:gd name="connsiteY1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51379" h="914400">
                      <a:moveTo>
                        <a:pt x="452684" y="113699"/>
                      </a:moveTo>
                      <a:cubicBezTo>
                        <a:pt x="286687" y="113699"/>
                        <a:pt x="148191" y="231445"/>
                        <a:pt x="116161" y="387973"/>
                      </a:cubicBezTo>
                      <a:lnTo>
                        <a:pt x="109182" y="457201"/>
                      </a:lnTo>
                      <a:lnTo>
                        <a:pt x="109182" y="457200"/>
                      </a:lnTo>
                      <a:lnTo>
                        <a:pt x="109182" y="457201"/>
                      </a:lnTo>
                      <a:lnTo>
                        <a:pt x="109182" y="457201"/>
                      </a:lnTo>
                      <a:lnTo>
                        <a:pt x="116161" y="526428"/>
                      </a:lnTo>
                      <a:cubicBezTo>
                        <a:pt x="148191" y="682956"/>
                        <a:pt x="286687" y="800702"/>
                        <a:pt x="452684" y="800702"/>
                      </a:cubicBezTo>
                      <a:lnTo>
                        <a:pt x="1198695" y="800703"/>
                      </a:lnTo>
                      <a:cubicBezTo>
                        <a:pt x="1388406" y="800703"/>
                        <a:pt x="1542197" y="646912"/>
                        <a:pt x="1542197" y="457201"/>
                      </a:cubicBezTo>
                      <a:lnTo>
                        <a:pt x="1542198" y="457201"/>
                      </a:lnTo>
                      <a:cubicBezTo>
                        <a:pt x="1542198" y="267490"/>
                        <a:pt x="1388407" y="113699"/>
                        <a:pt x="1198696" y="113699"/>
                      </a:cubicBezTo>
                      <a:close/>
                      <a:moveTo>
                        <a:pt x="457200" y="0"/>
                      </a:moveTo>
                      <a:lnTo>
                        <a:pt x="1194179" y="0"/>
                      </a:lnTo>
                      <a:cubicBezTo>
                        <a:pt x="1446684" y="0"/>
                        <a:pt x="1651379" y="204695"/>
                        <a:pt x="1651379" y="457200"/>
                      </a:cubicBezTo>
                      <a:cubicBezTo>
                        <a:pt x="1651379" y="709705"/>
                        <a:pt x="1446684" y="914400"/>
                        <a:pt x="1194179" y="914400"/>
                      </a:cubicBezTo>
                      <a:lnTo>
                        <a:pt x="457200" y="914400"/>
                      </a:lnTo>
                      <a:cubicBezTo>
                        <a:pt x="204695" y="914400"/>
                        <a:pt x="0" y="709705"/>
                        <a:pt x="0" y="457200"/>
                      </a:cubicBezTo>
                      <a:cubicBezTo>
                        <a:pt x="0" y="204695"/>
                        <a:pt x="204695" y="0"/>
                        <a:pt x="457200" y="0"/>
                      </a:cubicBezTo>
                      <a:close/>
                    </a:path>
                  </a:pathLst>
                </a:custGeom>
                <a:solidFill>
                  <a:srgbClr val="EC1D23"/>
                </a:solidFill>
                <a:ln>
                  <a:solidFill>
                    <a:srgbClr val="EC1D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3" name="Rounded Rectangle 23">
                  <a:extLst>
                    <a:ext uri="{FF2B5EF4-FFF2-40B4-BE49-F238E27FC236}">
                      <a16:creationId xmlns:a16="http://schemas.microsoft.com/office/drawing/2014/main" id="{6DF1DD54-7E3C-4DB1-849B-4F64950DE2C0}"/>
                    </a:ext>
                  </a:extLst>
                </p:cNvPr>
                <p:cNvSpPr/>
                <p:nvPr/>
              </p:nvSpPr>
              <p:spPr>
                <a:xfrm>
                  <a:off x="7372155" y="2783073"/>
                  <a:ext cx="1364776" cy="141217"/>
                </a:xfrm>
                <a:prstGeom prst="roundRect">
                  <a:avLst>
                    <a:gd name="adj" fmla="val 50000"/>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54" name="TextBox 53">
                <a:extLst>
                  <a:ext uri="{FF2B5EF4-FFF2-40B4-BE49-F238E27FC236}">
                    <a16:creationId xmlns:a16="http://schemas.microsoft.com/office/drawing/2014/main" id="{27CA56CF-B1B3-4ADC-AFAD-31EEC6AF096D}"/>
                  </a:ext>
                </a:extLst>
              </p:cNvPr>
              <p:cNvSpPr txBox="1"/>
              <p:nvPr/>
            </p:nvSpPr>
            <p:spPr>
              <a:xfrm>
                <a:off x="143492" y="450401"/>
                <a:ext cx="3404199" cy="166199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IN" b="1" i="0" strike="noStrike" kern="0" cap="none" spc="0" normalizeH="0" baseline="0" noProof="0" dirty="0">
                    <a:ln>
                      <a:noFill/>
                    </a:ln>
                    <a:solidFill>
                      <a:srgbClr val="EC1D23"/>
                    </a:solidFill>
                    <a:uLnTx/>
                    <a:uFillTx/>
                    <a:latin typeface="Arial" panose="020B0604020202020204" pitchFamily="34" charset="0"/>
                    <a:cs typeface="Arial" panose="020B0604020202020204" pitchFamily="34" charset="0"/>
                  </a:rPr>
                  <a:t>Market Analysis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0" i="0" dirty="0">
                    <a:effectLst/>
                    <a:latin typeface="Arial" panose="020B0604020202020204" pitchFamily="34" charset="0"/>
                    <a:cs typeface="Arial" panose="020B0604020202020204" pitchFamily="34" charset="0"/>
                  </a:rPr>
                  <a:t>EV nos</a:t>
                </a:r>
                <a:r>
                  <a:rPr lang="en-US" sz="1400" i="0" dirty="0">
                    <a:effectLst/>
                    <a:latin typeface="Arial" panose="020B0604020202020204" pitchFamily="34" charset="0"/>
                    <a:cs typeface="Arial" panose="020B0604020202020204" pitchFamily="34" charset="0"/>
                  </a:rPr>
                  <a:t>. shot up by </a:t>
                </a:r>
                <a:r>
                  <a:rPr lang="en-US" sz="1400" b="1" i="0" dirty="0">
                    <a:effectLst/>
                    <a:latin typeface="Arial" panose="020B0604020202020204" pitchFamily="34" charset="0"/>
                    <a:cs typeface="Arial" panose="020B0604020202020204" pitchFamily="34" charset="0"/>
                  </a:rPr>
                  <a:t>70% in last 18 months</a:t>
                </a:r>
                <a:endParaRPr kumimoji="0" lang="en-IN" sz="14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i="0" dirty="0">
                    <a:effectLst/>
                    <a:latin typeface="Arial" panose="020B0604020202020204" pitchFamily="34" charset="0"/>
                    <a:cs typeface="Arial" panose="020B0604020202020204" pitchFamily="34" charset="0"/>
                  </a:rPr>
                  <a:t>EV infrastructure on the rise </a:t>
                </a:r>
                <a:r>
                  <a:rPr lang="en-US" sz="1400" b="0" i="0" dirty="0">
                    <a:effectLst/>
                    <a:latin typeface="Arial" panose="020B0604020202020204" pitchFamily="34" charset="0"/>
                    <a:cs typeface="Arial" panose="020B0604020202020204" pitchFamily="34" charset="0"/>
                  </a:rPr>
                  <a:t>as per govt. directives</a:t>
                </a:r>
                <a:endParaRPr lang="en-IN" sz="1400" kern="0" dirty="0">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i="0" dirty="0">
                    <a:effectLst/>
                    <a:latin typeface="Arial" panose="020B0604020202020204" pitchFamily="34" charset="0"/>
                    <a:cs typeface="Arial" panose="020B0604020202020204" pitchFamily="34" charset="0"/>
                  </a:rPr>
                  <a:t>Defined EV parking </a:t>
                </a:r>
                <a:r>
                  <a:rPr lang="en-US" sz="1400" b="0" i="0" dirty="0">
                    <a:effectLst/>
                    <a:latin typeface="Arial" panose="020B0604020202020204" pitchFamily="34" charset="0"/>
                    <a:cs typeface="Arial" panose="020B0604020202020204" pitchFamily="34" charset="0"/>
                  </a:rPr>
                  <a:t>in public spaces and </a:t>
                </a:r>
                <a:r>
                  <a:rPr lang="en-IN" sz="1400" b="0" i="0" dirty="0">
                    <a:effectLst/>
                    <a:latin typeface="Arial" panose="020B0604020202020204" pitchFamily="34" charset="0"/>
                    <a:cs typeface="Arial" panose="020B0604020202020204" pitchFamily="34" charset="0"/>
                  </a:rPr>
                  <a:t>larger municipalities’ </a:t>
                </a:r>
              </a:p>
            </p:txBody>
          </p:sp>
          <p:sp>
            <p:nvSpPr>
              <p:cNvPr id="55" name="TextBox 54">
                <a:extLst>
                  <a:ext uri="{FF2B5EF4-FFF2-40B4-BE49-F238E27FC236}">
                    <a16:creationId xmlns:a16="http://schemas.microsoft.com/office/drawing/2014/main" id="{6E21FF06-8CDD-4242-B76A-05C2126939B4}"/>
                  </a:ext>
                </a:extLst>
              </p:cNvPr>
              <p:cNvSpPr txBox="1"/>
              <p:nvPr/>
            </p:nvSpPr>
            <p:spPr>
              <a:xfrm>
                <a:off x="117813" y="2311910"/>
                <a:ext cx="3429878" cy="187743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IN" b="1" kern="0" dirty="0">
                    <a:solidFill>
                      <a:srgbClr val="EC1D23"/>
                    </a:solidFill>
                    <a:latin typeface="Arial" panose="020B0604020202020204" pitchFamily="34" charset="0"/>
                    <a:cs typeface="Arial" panose="020B0604020202020204" pitchFamily="34" charset="0"/>
                  </a:rPr>
                  <a:t>Feasibility</a:t>
                </a:r>
                <a:endParaRPr kumimoji="0" lang="en-IN" b="1" i="0" u="none" strike="noStrike" kern="0" cap="none" spc="0" normalizeH="0" baseline="0" noProof="0" dirty="0">
                  <a:ln>
                    <a:noFill/>
                  </a:ln>
                  <a:solidFill>
                    <a:srgbClr val="EC1D23"/>
                  </a:solidFill>
                  <a:effectLst/>
                  <a:uLnTx/>
                  <a:uFillTx/>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dirty="0">
                    <a:solidFill>
                      <a:schemeClr val="tx1"/>
                    </a:solidFill>
                    <a:latin typeface="Arial" panose="020B0604020202020204" pitchFamily="34" charset="0"/>
                    <a:cs typeface="Arial" panose="020B0604020202020204" pitchFamily="34" charset="0"/>
                  </a:rPr>
                  <a:t>MME Colombia </a:t>
                </a:r>
                <a:r>
                  <a:rPr lang="en-US" sz="1400" dirty="0">
                    <a:solidFill>
                      <a:schemeClr val="tx1"/>
                    </a:solidFill>
                    <a:latin typeface="Arial" panose="020B0604020202020204" pitchFamily="34" charset="0"/>
                    <a:cs typeface="Arial" panose="020B0604020202020204" pitchFamily="34" charset="0"/>
                  </a:rPr>
                  <a:t>indicate a </a:t>
                </a:r>
                <a:r>
                  <a:rPr lang="en-US" sz="1400" b="1" dirty="0">
                    <a:solidFill>
                      <a:schemeClr val="tx1"/>
                    </a:solidFill>
                    <a:latin typeface="Arial" panose="020B0604020202020204" pitchFamily="34" charset="0"/>
                    <a:cs typeface="Arial" panose="020B0604020202020204" pitchFamily="34" charset="0"/>
                  </a:rPr>
                  <a:t>213%</a:t>
                </a:r>
                <a:r>
                  <a:rPr lang="en-US" sz="1400" dirty="0">
                    <a:solidFill>
                      <a:schemeClr val="tx1"/>
                    </a:solidFill>
                    <a:latin typeface="Arial" panose="020B0604020202020204" pitchFamily="34" charset="0"/>
                    <a:cs typeface="Arial" panose="020B0604020202020204" pitchFamily="34" charset="0"/>
                  </a:rPr>
                  <a:t> </a:t>
                </a:r>
                <a:r>
                  <a:rPr lang="en-US" sz="1400" b="1" dirty="0">
                    <a:solidFill>
                      <a:schemeClr val="tx1"/>
                    </a:solidFill>
                    <a:latin typeface="Arial" panose="020B0604020202020204" pitchFamily="34" charset="0"/>
                    <a:cs typeface="Arial" panose="020B0604020202020204" pitchFamily="34" charset="0"/>
                  </a:rPr>
                  <a:t>increase</a:t>
                </a:r>
                <a:r>
                  <a:rPr lang="en-US" sz="1400" dirty="0">
                    <a:solidFill>
                      <a:schemeClr val="tx1"/>
                    </a:solidFill>
                    <a:latin typeface="Arial" panose="020B0604020202020204" pitchFamily="34" charset="0"/>
                    <a:cs typeface="Arial" panose="020B0604020202020204" pitchFamily="34" charset="0"/>
                  </a:rPr>
                  <a:t> in no. of EVs sold compared to last year</a:t>
                </a:r>
                <a:endParaRPr kumimoji="0" lang="en-IN" sz="1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1400" b="1" dirty="0">
                    <a:solidFill>
                      <a:schemeClr val="tx1"/>
                    </a:solidFill>
                    <a:latin typeface="Arial" panose="020B0604020202020204" pitchFamily="34" charset="0"/>
                    <a:cs typeface="Arial" panose="020B0604020202020204" pitchFamily="34" charset="0"/>
                  </a:rPr>
                  <a:t>Operational Production Plant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i="0" dirty="0">
                    <a:effectLst/>
                    <a:latin typeface="Arial" panose="020B0604020202020204" pitchFamily="34" charset="0"/>
                    <a:cs typeface="Arial" panose="020B0604020202020204" pitchFamily="34" charset="0"/>
                  </a:rPr>
                  <a:t>National Strategy for Electric and Sustainable Mobility </a:t>
                </a:r>
                <a:r>
                  <a:rPr lang="en-US" sz="1400" b="0" i="0" dirty="0">
                    <a:effectLst/>
                    <a:latin typeface="Arial" panose="020B0604020202020204" pitchFamily="34" charset="0"/>
                    <a:cs typeface="Arial" panose="020B0604020202020204" pitchFamily="34" charset="0"/>
                  </a:rPr>
                  <a:t>launched by the government</a:t>
                </a:r>
                <a:endPar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3699D5B4-0A33-4367-9AAD-55D3EA76DEC1}"/>
                  </a:ext>
                </a:extLst>
              </p:cNvPr>
              <p:cNvSpPr txBox="1"/>
              <p:nvPr/>
            </p:nvSpPr>
            <p:spPr>
              <a:xfrm>
                <a:off x="143492" y="4392516"/>
                <a:ext cx="3429878" cy="1877437"/>
              </a:xfrm>
              <a:prstGeom prst="rect">
                <a:avLst/>
              </a:prstGeom>
              <a:noFill/>
            </p:spPr>
            <p:txBody>
              <a:bodyPr wrap="square" rtlCol="0">
                <a:spAutoFit/>
              </a:bodyPr>
              <a:lstStyle/>
              <a:p>
                <a:pPr algn="just"/>
                <a:r>
                  <a:rPr lang="en-US" b="1" i="0" dirty="0">
                    <a:solidFill>
                      <a:srgbClr val="EC1D23"/>
                    </a:solidFill>
                    <a:effectLst/>
                    <a:latin typeface="Arial" panose="020B0604020202020204" pitchFamily="34" charset="0"/>
                    <a:cs typeface="Arial" panose="020B0604020202020204" pitchFamily="34" charset="0"/>
                  </a:rPr>
                  <a:t>Goals of the Colombian Govt.</a:t>
                </a:r>
              </a:p>
              <a:p>
                <a:pPr marL="285750" indent="-285750" algn="just">
                  <a:buFont typeface="Wingdings" panose="05000000000000000000" pitchFamily="2" charset="2"/>
                  <a:buChar char="ü"/>
                </a:pPr>
                <a:r>
                  <a:rPr lang="en-US" sz="1400" b="0" i="0" dirty="0">
                    <a:solidFill>
                      <a:srgbClr val="222222"/>
                    </a:solidFill>
                    <a:effectLst/>
                    <a:latin typeface="Arial" panose="020B0604020202020204" pitchFamily="34" charset="0"/>
                    <a:cs typeface="Arial" panose="020B0604020202020204" pitchFamily="34" charset="0"/>
                  </a:rPr>
                  <a:t>At least </a:t>
                </a:r>
                <a:r>
                  <a:rPr lang="en-US" sz="1400" b="1" i="0" dirty="0">
                    <a:solidFill>
                      <a:srgbClr val="222222"/>
                    </a:solidFill>
                    <a:effectLst/>
                    <a:latin typeface="Arial" panose="020B0604020202020204" pitchFamily="34" charset="0"/>
                    <a:cs typeface="Arial" panose="020B0604020202020204" pitchFamily="34" charset="0"/>
                  </a:rPr>
                  <a:t>10% </a:t>
                </a:r>
                <a:r>
                  <a:rPr lang="en-US" sz="1400" b="0" i="0" dirty="0">
                    <a:solidFill>
                      <a:srgbClr val="222222"/>
                    </a:solidFill>
                    <a:effectLst/>
                    <a:latin typeface="Arial" panose="020B0604020202020204" pitchFamily="34" charset="0"/>
                    <a:cs typeface="Arial" panose="020B0604020202020204" pitchFamily="34" charset="0"/>
                  </a:rPr>
                  <a:t>of the vehicles purchased must be electric or zero emission </a:t>
                </a:r>
                <a:r>
                  <a:rPr lang="en-US" sz="1400" b="1" i="0" dirty="0">
                    <a:solidFill>
                      <a:srgbClr val="222222"/>
                    </a:solidFill>
                    <a:effectLst/>
                    <a:latin typeface="Arial" panose="020B0604020202020204" pitchFamily="34" charset="0"/>
                    <a:cs typeface="Arial" panose="020B0604020202020204" pitchFamily="34" charset="0"/>
                  </a:rPr>
                  <a:t>from 2025</a:t>
                </a:r>
              </a:p>
              <a:p>
                <a:pPr marL="285750" indent="-285750" algn="just">
                  <a:buFont typeface="Wingdings" panose="05000000000000000000" pitchFamily="2" charset="2"/>
                  <a:buChar char="ü"/>
                </a:pPr>
                <a:r>
                  <a:rPr lang="en-US" sz="1400" b="0" i="0" dirty="0">
                    <a:solidFill>
                      <a:srgbClr val="222222"/>
                    </a:solidFill>
                    <a:effectLst/>
                    <a:latin typeface="Arial" panose="020B0604020202020204" pitchFamily="34" charset="0"/>
                    <a:cs typeface="Arial" panose="020B0604020202020204" pitchFamily="34" charset="0"/>
                  </a:rPr>
                  <a:t>The goal is that </a:t>
                </a:r>
                <a:r>
                  <a:rPr lang="en-US" sz="1400" b="1" i="0" dirty="0">
                    <a:solidFill>
                      <a:srgbClr val="222222"/>
                    </a:solidFill>
                    <a:effectLst/>
                    <a:latin typeface="Arial" panose="020B0604020202020204" pitchFamily="34" charset="0"/>
                    <a:cs typeface="Arial" panose="020B0604020202020204" pitchFamily="34" charset="0"/>
                  </a:rPr>
                  <a:t>100% </a:t>
                </a:r>
                <a:r>
                  <a:rPr lang="en-US" sz="1400" b="0" i="0" dirty="0">
                    <a:solidFill>
                      <a:srgbClr val="222222"/>
                    </a:solidFill>
                    <a:effectLst/>
                    <a:latin typeface="Arial" panose="020B0604020202020204" pitchFamily="34" charset="0"/>
                    <a:cs typeface="Arial" panose="020B0604020202020204" pitchFamily="34" charset="0"/>
                  </a:rPr>
                  <a:t>of the vehicles purchased to replace or increase the transport capacity are </a:t>
                </a:r>
                <a:r>
                  <a:rPr lang="en-US" sz="1400" b="1" i="0" dirty="0">
                    <a:solidFill>
                      <a:srgbClr val="222222"/>
                    </a:solidFill>
                    <a:effectLst/>
                    <a:latin typeface="Arial" panose="020B0604020202020204" pitchFamily="34" charset="0"/>
                    <a:cs typeface="Arial" panose="020B0604020202020204" pitchFamily="34" charset="0"/>
                  </a:rPr>
                  <a:t>electric or zero emissions from 2035</a:t>
                </a:r>
              </a:p>
            </p:txBody>
          </p:sp>
          <p:sp>
            <p:nvSpPr>
              <p:cNvPr id="60" name="TextBox 59">
                <a:extLst>
                  <a:ext uri="{FF2B5EF4-FFF2-40B4-BE49-F238E27FC236}">
                    <a16:creationId xmlns:a16="http://schemas.microsoft.com/office/drawing/2014/main" id="{61607A5E-2CDC-4596-906C-238FC4994F45}"/>
                  </a:ext>
                </a:extLst>
              </p:cNvPr>
              <p:cNvSpPr txBox="1"/>
              <p:nvPr/>
            </p:nvSpPr>
            <p:spPr>
              <a:xfrm>
                <a:off x="4465990" y="1491682"/>
                <a:ext cx="3407482" cy="166199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IN" b="1" kern="0" dirty="0">
                    <a:solidFill>
                      <a:srgbClr val="EC1D23"/>
                    </a:solidFill>
                    <a:latin typeface="Arial" panose="020B0604020202020204" pitchFamily="34" charset="0"/>
                    <a:cs typeface="Arial" panose="020B0604020202020204" pitchFamily="34" charset="0"/>
                  </a:rPr>
                  <a:t>Laws &amp; Government Policies</a:t>
                </a:r>
                <a:endParaRPr kumimoji="0" lang="en-IN" b="1" i="0" u="none" strike="noStrike" kern="0" cap="none" spc="0" normalizeH="0" baseline="0" noProof="0" dirty="0">
                  <a:ln>
                    <a:noFill/>
                  </a:ln>
                  <a:solidFill>
                    <a:srgbClr val="EC1D23"/>
                  </a:solidFill>
                  <a:effectLst/>
                  <a:uLnTx/>
                  <a:uFillTx/>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solidFill>
                      <a:schemeClr val="tx1"/>
                    </a:solidFill>
                    <a:latin typeface="Arial" panose="020B0604020202020204" pitchFamily="34" charset="0"/>
                    <a:cs typeface="Arial" panose="020B0604020202020204" pitchFamily="34" charset="0"/>
                  </a:rPr>
                  <a:t>Introduction of </a:t>
                </a:r>
                <a:r>
                  <a:rPr lang="en-US" sz="1400" b="1" dirty="0">
                    <a:solidFill>
                      <a:schemeClr val="tx1"/>
                    </a:solidFill>
                    <a:latin typeface="Arial" panose="020B0604020202020204" pitchFamily="34" charset="0"/>
                    <a:cs typeface="Arial" panose="020B0604020202020204" pitchFamily="34" charset="0"/>
                  </a:rPr>
                  <a:t>e-mobility law </a:t>
                </a:r>
                <a:r>
                  <a:rPr lang="en-US" sz="1400" dirty="0">
                    <a:solidFill>
                      <a:schemeClr val="tx1"/>
                    </a:solidFill>
                    <a:latin typeface="Arial" panose="020B0604020202020204" pitchFamily="34" charset="0"/>
                    <a:cs typeface="Arial" panose="020B0604020202020204" pitchFamily="34" charset="0"/>
                  </a:rPr>
                  <a:t>promoting sustainable transport, targeting </a:t>
                </a:r>
                <a:r>
                  <a:rPr lang="en-US" sz="1400" b="1" dirty="0">
                    <a:solidFill>
                      <a:schemeClr val="tx1"/>
                    </a:solidFill>
                    <a:latin typeface="Arial" panose="020B0604020202020204" pitchFamily="34" charset="0"/>
                    <a:cs typeface="Arial" panose="020B0604020202020204" pitchFamily="34" charset="0"/>
                  </a:rPr>
                  <a:t>600k EVs by 2030</a:t>
                </a:r>
                <a:endParaRPr kumimoji="0" lang="en-IN" sz="14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dirty="0">
                    <a:solidFill>
                      <a:schemeClr val="tx1"/>
                    </a:solidFill>
                    <a:latin typeface="Arial" panose="020B0604020202020204" pitchFamily="34" charset="0"/>
                    <a:cs typeface="Arial" panose="020B0604020202020204" pitchFamily="34" charset="0"/>
                  </a:rPr>
                  <a:t>Green Road Infrastructure Guidelines </a:t>
                </a:r>
                <a:r>
                  <a:rPr lang="en-US" sz="1400" dirty="0">
                    <a:solidFill>
                      <a:schemeClr val="tx1"/>
                    </a:solidFill>
                    <a:latin typeface="Arial" panose="020B0604020202020204" pitchFamily="34" charset="0"/>
                    <a:cs typeface="Arial" panose="020B0604020202020204" pitchFamily="34" charset="0"/>
                  </a:rPr>
                  <a:t>setup for development of roads for sustainable mobility</a:t>
                </a:r>
                <a:endParaRPr kumimoji="0" lang="en-IN" sz="1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AD3DC278-41FF-47DE-A67B-9969FC768327}"/>
                  </a:ext>
                </a:extLst>
              </p:cNvPr>
              <p:cNvSpPr txBox="1"/>
              <p:nvPr/>
            </p:nvSpPr>
            <p:spPr>
              <a:xfrm>
                <a:off x="4419653" y="3691893"/>
                <a:ext cx="3453819" cy="2092881"/>
              </a:xfrm>
              <a:prstGeom prst="rect">
                <a:avLst/>
              </a:prstGeom>
              <a:noFill/>
            </p:spPr>
            <p:txBody>
              <a:bodyPr wrap="square" rtlCol="0">
                <a:spAutoFit/>
              </a:bodyPr>
              <a:lstStyle/>
              <a:p>
                <a:pPr>
                  <a:defRPr/>
                </a:pPr>
                <a:r>
                  <a:rPr lang="en-US" b="1" dirty="0">
                    <a:solidFill>
                      <a:srgbClr val="EC1D23"/>
                    </a:solidFill>
                    <a:latin typeface="Arial" panose="020B0604020202020204" pitchFamily="34" charset="0"/>
                    <a:cs typeface="Arial" panose="020B0604020202020204" pitchFamily="34" charset="0"/>
                  </a:rPr>
                  <a:t>Go-To-Market Strategy</a:t>
                </a:r>
              </a:p>
              <a:p>
                <a:pPr marL="285750" indent="-285750" algn="just">
                  <a:buFont typeface="Wingdings" panose="05000000000000000000" pitchFamily="2" charset="2"/>
                  <a:buChar char="ü"/>
                  <a:defRPr/>
                </a:pPr>
                <a:r>
                  <a:rPr lang="en-US" sz="1400" dirty="0">
                    <a:latin typeface="Arial" panose="020B0604020202020204" pitchFamily="34" charset="0"/>
                    <a:cs typeface="Arial" panose="020B0604020202020204" pitchFamily="34" charset="0"/>
                  </a:rPr>
                  <a:t>Promote a </a:t>
                </a:r>
                <a:r>
                  <a:rPr lang="en-US" sz="1400" b="1" dirty="0">
                    <a:latin typeface="Arial" panose="020B0604020202020204" pitchFamily="34" charset="0"/>
                    <a:cs typeface="Arial" panose="020B0604020202020204" pitchFamily="34" charset="0"/>
                  </a:rPr>
                  <a:t>pocket-friendly</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“E-Mobility for all” </a:t>
                </a:r>
                <a:r>
                  <a:rPr lang="en-US" sz="1400" dirty="0">
                    <a:latin typeface="Arial" panose="020B0604020202020204" pitchFamily="34" charset="0"/>
                    <a:cs typeface="Arial" panose="020B0604020202020204" pitchFamily="34" charset="0"/>
                  </a:rPr>
                  <a:t>campaign</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across all media platforms to generate new sensations</a:t>
                </a:r>
                <a:endParaRPr lang="en-IN" sz="1400" b="1" dirty="0">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latin typeface="Arial" panose="020B0604020202020204" pitchFamily="34" charset="0"/>
                    <a:cs typeface="Arial" panose="020B0604020202020204" pitchFamily="34" charset="0"/>
                  </a:rPr>
                  <a:t>T</a:t>
                </a:r>
                <a:r>
                  <a:rPr lang="en-US" sz="1400" b="0" i="0" dirty="0">
                    <a:effectLst/>
                    <a:latin typeface="Arial" panose="020B0604020202020204" pitchFamily="34" charset="0"/>
                    <a:cs typeface="Arial" panose="020B0604020202020204" pitchFamily="34" charset="0"/>
                  </a:rPr>
                  <a:t>he President </a:t>
                </a:r>
                <a:r>
                  <a:rPr lang="en-US" sz="1400" b="1" i="0" dirty="0">
                    <a:effectLst/>
                    <a:latin typeface="Arial" panose="020B0604020202020204" pitchFamily="34" charset="0"/>
                    <a:cs typeface="Arial" panose="020B0604020202020204" pitchFamily="34" charset="0"/>
                  </a:rPr>
                  <a:t>passed Law No. 1964</a:t>
                </a:r>
                <a:r>
                  <a:rPr lang="en-US" sz="1400" b="0" i="0" dirty="0">
                    <a:effectLst/>
                    <a:latin typeface="Arial" panose="020B0604020202020204" pitchFamily="34" charset="0"/>
                    <a:cs typeface="Arial" panose="020B0604020202020204" pitchFamily="34" charset="0"/>
                  </a:rPr>
                  <a:t>, that brings the tax on motor vehicles will be paid on </a:t>
                </a:r>
                <a:r>
                  <a:rPr lang="en-US" sz="1400" b="1" i="0" dirty="0">
                    <a:effectLst/>
                    <a:latin typeface="Arial" panose="020B0604020202020204" pitchFamily="34" charset="0"/>
                    <a:cs typeface="Arial" panose="020B0604020202020204" pitchFamily="34" charset="0"/>
                  </a:rPr>
                  <a:t>1% of the total commercial value </a:t>
                </a:r>
                <a:r>
                  <a:rPr lang="en-US" sz="1400" b="0" i="0" dirty="0">
                    <a:effectLst/>
                    <a:latin typeface="Arial" panose="020B0604020202020204" pitchFamily="34" charset="0"/>
                    <a:cs typeface="Arial" panose="020B0604020202020204" pitchFamily="34" charset="0"/>
                  </a:rPr>
                  <a:t>of the EV</a:t>
                </a:r>
                <a:endPar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grpSp>
        <p:cxnSp>
          <p:nvCxnSpPr>
            <p:cNvPr id="11" name="Straight Arrow Connector 10">
              <a:extLst>
                <a:ext uri="{FF2B5EF4-FFF2-40B4-BE49-F238E27FC236}">
                  <a16:creationId xmlns:a16="http://schemas.microsoft.com/office/drawing/2014/main" id="{08545DD9-F765-42B1-BDDF-81C36092CF27}"/>
                </a:ext>
              </a:extLst>
            </p:cNvPr>
            <p:cNvCxnSpPr/>
            <p:nvPr/>
          </p:nvCxnSpPr>
          <p:spPr>
            <a:xfrm>
              <a:off x="230318" y="782425"/>
              <a:ext cx="1834153" cy="0"/>
            </a:xfrm>
            <a:prstGeom prst="straightConnector1">
              <a:avLst/>
            </a:prstGeom>
            <a:ln w="19050">
              <a:solidFill>
                <a:srgbClr val="EC1D2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5DAC11-6303-4939-B40C-79CD35D37441}"/>
                </a:ext>
              </a:extLst>
            </p:cNvPr>
            <p:cNvCxnSpPr>
              <a:cxnSpLocks/>
            </p:cNvCxnSpPr>
            <p:nvPr/>
          </p:nvCxnSpPr>
          <p:spPr>
            <a:xfrm>
              <a:off x="211464" y="2640276"/>
              <a:ext cx="1164849" cy="0"/>
            </a:xfrm>
            <a:prstGeom prst="straightConnector1">
              <a:avLst/>
            </a:prstGeom>
            <a:ln w="19050">
              <a:solidFill>
                <a:srgbClr val="EC1D2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9B308E3-E1FC-4285-899E-D6DB29448C5B}"/>
                </a:ext>
              </a:extLst>
            </p:cNvPr>
            <p:cNvCxnSpPr>
              <a:cxnSpLocks/>
            </p:cNvCxnSpPr>
            <p:nvPr/>
          </p:nvCxnSpPr>
          <p:spPr>
            <a:xfrm>
              <a:off x="249172" y="4707117"/>
              <a:ext cx="3317373" cy="0"/>
            </a:xfrm>
            <a:prstGeom prst="straightConnector1">
              <a:avLst/>
            </a:prstGeom>
            <a:ln w="19050">
              <a:solidFill>
                <a:srgbClr val="EC1D23"/>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61F9717-89DF-4347-A5A4-8DF647F314CE}"/>
                </a:ext>
              </a:extLst>
            </p:cNvPr>
            <p:cNvCxnSpPr>
              <a:cxnSpLocks/>
            </p:cNvCxnSpPr>
            <p:nvPr/>
          </p:nvCxnSpPr>
          <p:spPr>
            <a:xfrm flipH="1">
              <a:off x="4465992" y="1822545"/>
              <a:ext cx="3228782" cy="0"/>
            </a:xfrm>
            <a:prstGeom prst="straightConnector1">
              <a:avLst/>
            </a:prstGeom>
            <a:ln w="19050">
              <a:solidFill>
                <a:srgbClr val="EC1D2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4703DF2-7828-43FC-9E8E-0992B452D7E6}"/>
                </a:ext>
              </a:extLst>
            </p:cNvPr>
            <p:cNvCxnSpPr>
              <a:cxnSpLocks/>
            </p:cNvCxnSpPr>
            <p:nvPr/>
          </p:nvCxnSpPr>
          <p:spPr>
            <a:xfrm flipH="1">
              <a:off x="4419653" y="4011135"/>
              <a:ext cx="2537328" cy="0"/>
            </a:xfrm>
            <a:prstGeom prst="straightConnector1">
              <a:avLst/>
            </a:prstGeom>
            <a:ln w="19050">
              <a:solidFill>
                <a:srgbClr val="EC1D23"/>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1208235-5623-40BD-96DE-4F826A55E4F2}"/>
              </a:ext>
            </a:extLst>
          </p:cNvPr>
          <p:cNvPicPr>
            <a:picLocks noChangeAspect="1"/>
          </p:cNvPicPr>
          <p:nvPr/>
        </p:nvPicPr>
        <p:blipFill rotWithShape="1">
          <a:blip r:embed="rId9"/>
          <a:srcRect r="38595"/>
          <a:stretch/>
        </p:blipFill>
        <p:spPr>
          <a:xfrm>
            <a:off x="8115324" y="1297806"/>
            <a:ext cx="3752837" cy="3436804"/>
          </a:xfrm>
          <a:prstGeom prst="rect">
            <a:avLst/>
          </a:prstGeom>
          <a:ln w="19050">
            <a:solidFill>
              <a:srgbClr val="EC1D23"/>
            </a:solidFill>
          </a:ln>
        </p:spPr>
      </p:pic>
      <p:sp>
        <p:nvSpPr>
          <p:cNvPr id="28" name="Rectangle: Rounded Corners 27">
            <a:extLst>
              <a:ext uri="{FF2B5EF4-FFF2-40B4-BE49-F238E27FC236}">
                <a16:creationId xmlns:a16="http://schemas.microsoft.com/office/drawing/2014/main" id="{71671A2F-3BA2-4AE6-83CF-483F64072224}"/>
              </a:ext>
            </a:extLst>
          </p:cNvPr>
          <p:cNvSpPr/>
          <p:nvPr/>
        </p:nvSpPr>
        <p:spPr>
          <a:xfrm>
            <a:off x="7954400" y="4748292"/>
            <a:ext cx="4074684" cy="1503935"/>
          </a:xfrm>
          <a:prstGeom prst="roundRect">
            <a:avLst/>
          </a:prstGeom>
          <a:noFill/>
          <a:ln w="19050">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latin typeface="ArialRegular"/>
              </a:rPr>
              <a:t>With </a:t>
            </a:r>
            <a:r>
              <a:rPr lang="en-US" sz="1400" b="1" dirty="0">
                <a:solidFill>
                  <a:schemeClr val="tx1"/>
                </a:solidFill>
                <a:latin typeface="ArialRegular"/>
              </a:rPr>
              <a:t>booming EV </a:t>
            </a:r>
            <a:r>
              <a:rPr lang="en-IN" sz="1400" b="1" dirty="0">
                <a:solidFill>
                  <a:schemeClr val="tx1"/>
                </a:solidFill>
                <a:latin typeface="ArialRegular"/>
              </a:rPr>
              <a:t>infrastructure </a:t>
            </a:r>
            <a:r>
              <a:rPr lang="en-IN" sz="1400" dirty="0">
                <a:solidFill>
                  <a:schemeClr val="tx1"/>
                </a:solidFill>
                <a:latin typeface="ArialRegular"/>
              </a:rPr>
              <a:t>and </a:t>
            </a:r>
            <a:r>
              <a:rPr lang="en-IN" sz="1400" b="1" dirty="0">
                <a:solidFill>
                  <a:schemeClr val="tx1"/>
                </a:solidFill>
                <a:latin typeface="ArialRegular"/>
              </a:rPr>
              <a:t>multiple policies </a:t>
            </a:r>
            <a:r>
              <a:rPr lang="en-IN" sz="1400" dirty="0">
                <a:solidFill>
                  <a:schemeClr val="tx1"/>
                </a:solidFill>
                <a:latin typeface="ArialRegular"/>
              </a:rPr>
              <a:t>in place, </a:t>
            </a:r>
            <a:r>
              <a:rPr lang="en-IN" sz="1400" b="1" dirty="0">
                <a:solidFill>
                  <a:schemeClr val="tx1"/>
                </a:solidFill>
                <a:latin typeface="ArialRegular"/>
              </a:rPr>
              <a:t>support from the government </a:t>
            </a:r>
            <a:r>
              <a:rPr lang="en-IN" sz="1400" dirty="0">
                <a:solidFill>
                  <a:schemeClr val="tx1"/>
                </a:solidFill>
                <a:latin typeface="ArialRegular"/>
              </a:rPr>
              <a:t>and considering the </a:t>
            </a:r>
            <a:r>
              <a:rPr lang="en-IN" sz="1400" b="1" dirty="0">
                <a:solidFill>
                  <a:schemeClr val="tx1"/>
                </a:solidFill>
                <a:latin typeface="ArialRegular"/>
              </a:rPr>
              <a:t>operational feasibility (low cost) </a:t>
            </a:r>
            <a:r>
              <a:rPr lang="en-IN" sz="1400" dirty="0">
                <a:solidFill>
                  <a:schemeClr val="tx1"/>
                </a:solidFill>
                <a:latin typeface="ArialRegular"/>
              </a:rPr>
              <a:t>of HMCL, </a:t>
            </a:r>
            <a:r>
              <a:rPr lang="en-IN" sz="1400" b="1" dirty="0">
                <a:solidFill>
                  <a:schemeClr val="tx1"/>
                </a:solidFill>
                <a:latin typeface="ArialRegular"/>
              </a:rPr>
              <a:t>Colombia</a:t>
            </a:r>
            <a:r>
              <a:rPr lang="en-IN" sz="1400" dirty="0">
                <a:solidFill>
                  <a:schemeClr val="tx1"/>
                </a:solidFill>
                <a:latin typeface="ArialRegular"/>
              </a:rPr>
              <a:t> is the best market for global expansion &amp; can also cater the LATAM region going forward</a:t>
            </a:r>
            <a:endParaRPr lang="en-US" sz="1400" dirty="0">
              <a:solidFill>
                <a:schemeClr val="tx1"/>
              </a:solidFill>
              <a:latin typeface="ArialRegular"/>
            </a:endParaRPr>
          </a:p>
        </p:txBody>
      </p:sp>
    </p:spTree>
    <p:custDataLst>
      <p:tags r:id="rId1"/>
    </p:custDataLst>
    <p:extLst>
      <p:ext uri="{BB962C8B-B14F-4D97-AF65-F5344CB8AC3E}">
        <p14:creationId xmlns:p14="http://schemas.microsoft.com/office/powerpoint/2010/main" val="3224625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0EF07-DE5C-4D76-967A-4D15FAE92EB1}"/>
              </a:ext>
            </a:extLst>
          </p:cNvPr>
          <p:cNvSpPr txBox="1"/>
          <p:nvPr/>
        </p:nvSpPr>
        <p:spPr>
          <a:xfrm>
            <a:off x="0" y="2844224"/>
            <a:ext cx="12192000" cy="1169551"/>
          </a:xfrm>
          <a:prstGeom prst="rect">
            <a:avLst/>
          </a:prstGeom>
          <a:solidFill>
            <a:srgbClr val="EC1D23"/>
          </a:solidFill>
        </p:spPr>
        <p:txBody>
          <a:bodyPr wrap="square" rtlCol="0">
            <a:spAutoFit/>
          </a:bodyPr>
          <a:lstStyle/>
          <a:p>
            <a:pPr algn="ctr"/>
            <a:r>
              <a:rPr lang="en-IN" sz="7000" b="1"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411750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662E6D9-5A5D-4B97-BE94-5AB7EE2C1D97}"/>
              </a:ext>
            </a:extLst>
          </p:cNvPr>
          <p:cNvGraphicFramePr/>
          <p:nvPr>
            <p:extLst>
              <p:ext uri="{D42A27DB-BD31-4B8C-83A1-F6EECF244321}">
                <p14:modId xmlns:p14="http://schemas.microsoft.com/office/powerpoint/2010/main" val="1901522052"/>
              </p:ext>
            </p:extLst>
          </p:nvPr>
        </p:nvGraphicFramePr>
        <p:xfrm>
          <a:off x="152398" y="6331497"/>
          <a:ext cx="10829829" cy="420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848ACBF7-277E-4435-8EC3-6201DD98BA96}"/>
              </a:ext>
            </a:extLst>
          </p:cNvPr>
          <p:cNvGrpSpPr/>
          <p:nvPr/>
        </p:nvGrpSpPr>
        <p:grpSpPr>
          <a:xfrm>
            <a:off x="152398" y="626002"/>
            <a:ext cx="10829829" cy="5362573"/>
            <a:chOff x="152398" y="767404"/>
            <a:chExt cx="11887198" cy="5275214"/>
          </a:xfrm>
        </p:grpSpPr>
        <p:sp>
          <p:nvSpPr>
            <p:cNvPr id="4" name="Rectangle: Rounded Corners 3">
              <a:extLst>
                <a:ext uri="{FF2B5EF4-FFF2-40B4-BE49-F238E27FC236}">
                  <a16:creationId xmlns:a16="http://schemas.microsoft.com/office/drawing/2014/main" id="{0C1ABF56-116C-4307-B00A-D6B2DF5B42E4}"/>
                </a:ext>
              </a:extLst>
            </p:cNvPr>
            <p:cNvSpPr/>
            <p:nvPr/>
          </p:nvSpPr>
          <p:spPr>
            <a:xfrm>
              <a:off x="3716022" y="767404"/>
              <a:ext cx="4778994" cy="268249"/>
            </a:xfrm>
            <a:prstGeom prst="roundRect">
              <a:avLst/>
            </a:prstGeom>
            <a:solidFill>
              <a:srgbClr val="EC1D23"/>
            </a:solidFill>
            <a:ln w="19050">
              <a:solidFill>
                <a:srgbClr val="EC1D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rialRegular"/>
                </a:rPr>
                <a:t>Problem Statement &amp; Objectives</a:t>
              </a:r>
            </a:p>
          </p:txBody>
        </p:sp>
        <p:sp>
          <p:nvSpPr>
            <p:cNvPr id="5" name="Rectangle: Rounded Corners 4">
              <a:extLst>
                <a:ext uri="{FF2B5EF4-FFF2-40B4-BE49-F238E27FC236}">
                  <a16:creationId xmlns:a16="http://schemas.microsoft.com/office/drawing/2014/main" id="{A83E6C5A-367E-4FEF-B434-AEF3FCA1DB83}"/>
                </a:ext>
              </a:extLst>
            </p:cNvPr>
            <p:cNvSpPr/>
            <p:nvPr/>
          </p:nvSpPr>
          <p:spPr>
            <a:xfrm>
              <a:off x="3696971" y="1902563"/>
              <a:ext cx="4778994" cy="268249"/>
            </a:xfrm>
            <a:prstGeom prst="roundRect">
              <a:avLst/>
            </a:prstGeom>
            <a:solidFill>
              <a:srgbClr val="EC1D23"/>
            </a:solidFill>
            <a:ln w="19050">
              <a:solidFill>
                <a:srgbClr val="EC1D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rialRegular"/>
                </a:rPr>
                <a:t>Approach</a:t>
              </a:r>
            </a:p>
          </p:txBody>
        </p:sp>
        <p:graphicFrame>
          <p:nvGraphicFramePr>
            <p:cNvPr id="6" name="Diagram 5">
              <a:extLst>
                <a:ext uri="{FF2B5EF4-FFF2-40B4-BE49-F238E27FC236}">
                  <a16:creationId xmlns:a16="http://schemas.microsoft.com/office/drawing/2014/main" id="{36362C73-10C6-48E8-A042-DC2765580375}"/>
                </a:ext>
              </a:extLst>
            </p:cNvPr>
            <p:cNvGraphicFramePr/>
            <p:nvPr>
              <p:extLst>
                <p:ext uri="{D42A27DB-BD31-4B8C-83A1-F6EECF244321}">
                  <p14:modId xmlns:p14="http://schemas.microsoft.com/office/powerpoint/2010/main" val="332378464"/>
                </p:ext>
              </p:extLst>
            </p:nvPr>
          </p:nvGraphicFramePr>
          <p:xfrm>
            <a:off x="152398" y="2082482"/>
            <a:ext cx="11887198" cy="630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Rounded Corners 6">
              <a:extLst>
                <a:ext uri="{FF2B5EF4-FFF2-40B4-BE49-F238E27FC236}">
                  <a16:creationId xmlns:a16="http://schemas.microsoft.com/office/drawing/2014/main" id="{3F1382D0-6A83-4D97-9BD1-44BCE6709A16}"/>
                </a:ext>
              </a:extLst>
            </p:cNvPr>
            <p:cNvSpPr/>
            <p:nvPr/>
          </p:nvSpPr>
          <p:spPr>
            <a:xfrm>
              <a:off x="3696971" y="2753478"/>
              <a:ext cx="4778992" cy="302022"/>
            </a:xfrm>
            <a:prstGeom prst="roundRect">
              <a:avLst/>
            </a:prstGeom>
            <a:solidFill>
              <a:srgbClr val="EC1D23"/>
            </a:solidFill>
            <a:ln w="19050">
              <a:solidFill>
                <a:srgbClr val="EC1D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rialRegular"/>
                </a:rPr>
                <a:t>Recommendation &amp; Conclusion</a:t>
              </a:r>
            </a:p>
          </p:txBody>
        </p:sp>
        <p:grpSp>
          <p:nvGrpSpPr>
            <p:cNvPr id="8" name="Group 7">
              <a:extLst>
                <a:ext uri="{FF2B5EF4-FFF2-40B4-BE49-F238E27FC236}">
                  <a16:creationId xmlns:a16="http://schemas.microsoft.com/office/drawing/2014/main" id="{BB15D592-AD1D-4A0A-A708-403ECF4C740D}"/>
                </a:ext>
              </a:extLst>
            </p:cNvPr>
            <p:cNvGrpSpPr/>
            <p:nvPr/>
          </p:nvGrpSpPr>
          <p:grpSpPr>
            <a:xfrm>
              <a:off x="152398" y="3049860"/>
              <a:ext cx="11887197" cy="2992758"/>
              <a:chOff x="266699" y="3266920"/>
              <a:chExt cx="11563351" cy="2825428"/>
            </a:xfrm>
          </p:grpSpPr>
          <p:sp>
            <p:nvSpPr>
              <p:cNvPr id="9" name="Rectangle: Rounded Corners 8">
                <a:extLst>
                  <a:ext uri="{FF2B5EF4-FFF2-40B4-BE49-F238E27FC236}">
                    <a16:creationId xmlns:a16="http://schemas.microsoft.com/office/drawing/2014/main" id="{F28FE804-B97C-432A-8C58-BF9674F7289A}"/>
                  </a:ext>
                </a:extLst>
              </p:cNvPr>
              <p:cNvSpPr/>
              <p:nvPr/>
            </p:nvSpPr>
            <p:spPr>
              <a:xfrm>
                <a:off x="266699" y="3285984"/>
                <a:ext cx="2562226" cy="2806364"/>
              </a:xfrm>
              <a:prstGeom prst="roundRect">
                <a:avLst/>
              </a:prstGeom>
              <a:noFill/>
              <a:ln w="19050">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u="sng" dirty="0">
                    <a:solidFill>
                      <a:schemeClr val="tx1"/>
                    </a:solidFill>
                    <a:latin typeface="ArialRegular"/>
                  </a:rPr>
                  <a:t>Market Research</a:t>
                </a:r>
              </a:p>
              <a:p>
                <a:pPr algn="just"/>
                <a:endParaRPr lang="en-IN" sz="1400" b="1" dirty="0">
                  <a:solidFill>
                    <a:schemeClr val="tx1"/>
                  </a:solidFill>
                  <a:latin typeface="ArialRegular"/>
                </a:endParaRPr>
              </a:p>
              <a:p>
                <a:pPr marL="285750" indent="-285750" algn="just">
                  <a:buFont typeface="Wingdings" panose="05000000000000000000" pitchFamily="2" charset="2"/>
                  <a:buChar char="ü"/>
                </a:pPr>
                <a:r>
                  <a:rPr lang="en-IN" sz="1400" dirty="0">
                    <a:solidFill>
                      <a:schemeClr val="tx1"/>
                    </a:solidFill>
                    <a:latin typeface="ArialRegular"/>
                  </a:rPr>
                  <a:t>The </a:t>
                </a:r>
                <a:r>
                  <a:rPr lang="en-IN" sz="1400" b="1" dirty="0">
                    <a:solidFill>
                      <a:schemeClr val="tx1"/>
                    </a:solidFill>
                    <a:latin typeface="ArialRegular"/>
                  </a:rPr>
                  <a:t>lack of personalized experience </a:t>
                </a:r>
                <a:r>
                  <a:rPr lang="en-IN" sz="1400" dirty="0">
                    <a:solidFill>
                      <a:schemeClr val="tx1"/>
                    </a:solidFill>
                    <a:latin typeface="ArialRegular"/>
                  </a:rPr>
                  <a:t>and </a:t>
                </a:r>
                <a:r>
                  <a:rPr lang="en-IN" sz="1400" b="1" dirty="0">
                    <a:solidFill>
                      <a:schemeClr val="tx1"/>
                    </a:solidFill>
                    <a:latin typeface="ArialRegular"/>
                  </a:rPr>
                  <a:t> low visibility </a:t>
                </a:r>
                <a:r>
                  <a:rPr lang="en-IN" sz="1400" dirty="0">
                    <a:solidFill>
                      <a:schemeClr val="tx1"/>
                    </a:solidFill>
                    <a:latin typeface="ArialRegular"/>
                  </a:rPr>
                  <a:t>among the target market</a:t>
                </a:r>
              </a:p>
              <a:p>
                <a:pPr marL="285750" indent="-285750" algn="just">
                  <a:buFont typeface="Wingdings" panose="05000000000000000000" pitchFamily="2" charset="2"/>
                  <a:buChar char="ü"/>
                </a:pPr>
                <a:r>
                  <a:rPr lang="en-IN" sz="1400" dirty="0">
                    <a:solidFill>
                      <a:schemeClr val="tx1"/>
                    </a:solidFill>
                    <a:latin typeface="ArialRegular"/>
                  </a:rPr>
                  <a:t>Dealers have </a:t>
                </a:r>
                <a:r>
                  <a:rPr lang="en-IN" sz="1400" b="1" dirty="0">
                    <a:solidFill>
                      <a:schemeClr val="tx1"/>
                    </a:solidFill>
                    <a:latin typeface="ArialRegular"/>
                  </a:rPr>
                  <a:t>low margins </a:t>
                </a:r>
                <a:r>
                  <a:rPr lang="en-IN" sz="1400" dirty="0">
                    <a:solidFill>
                      <a:schemeClr val="tx1"/>
                    </a:solidFill>
                    <a:latin typeface="ArialRegular"/>
                  </a:rPr>
                  <a:t>compared to the competitors and hence take a step back from the premium segment</a:t>
                </a:r>
              </a:p>
              <a:p>
                <a:pPr algn="just"/>
                <a:endParaRPr lang="en-IN" sz="1400" dirty="0">
                  <a:solidFill>
                    <a:schemeClr val="tx1"/>
                  </a:solidFill>
                  <a:latin typeface="ArialRegular"/>
                </a:endParaRPr>
              </a:p>
            </p:txBody>
          </p:sp>
          <p:sp>
            <p:nvSpPr>
              <p:cNvPr id="10" name="Rectangle: Rounded Corners 9">
                <a:extLst>
                  <a:ext uri="{FF2B5EF4-FFF2-40B4-BE49-F238E27FC236}">
                    <a16:creationId xmlns:a16="http://schemas.microsoft.com/office/drawing/2014/main" id="{ABC9FFAA-FFDF-4886-B133-3B2896D51C46}"/>
                  </a:ext>
                </a:extLst>
              </p:cNvPr>
              <p:cNvSpPr/>
              <p:nvPr/>
            </p:nvSpPr>
            <p:spPr>
              <a:xfrm>
                <a:off x="3267074" y="3266920"/>
                <a:ext cx="2562226" cy="2806364"/>
              </a:xfrm>
              <a:prstGeom prst="roundRect">
                <a:avLst/>
              </a:prstGeom>
              <a:noFill/>
              <a:ln w="19050">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u="sng" dirty="0">
                    <a:solidFill>
                      <a:schemeClr val="tx1"/>
                    </a:solidFill>
                    <a:latin typeface="ArialRegular"/>
                  </a:rPr>
                  <a:t>Positioning</a:t>
                </a:r>
              </a:p>
              <a:p>
                <a:pPr algn="ctr"/>
                <a:endParaRPr lang="en-IN" sz="1400" b="1" u="sng" dirty="0">
                  <a:solidFill>
                    <a:schemeClr val="tx1"/>
                  </a:solidFill>
                  <a:latin typeface="ArialRegular"/>
                </a:endParaRPr>
              </a:p>
              <a:p>
                <a:pPr marL="285750" indent="-285750" algn="just">
                  <a:buFont typeface="Wingdings" panose="05000000000000000000" pitchFamily="2" charset="2"/>
                  <a:buChar char="ü"/>
                </a:pPr>
                <a:r>
                  <a:rPr lang="en-IN" sz="1400" dirty="0">
                    <a:solidFill>
                      <a:schemeClr val="tx1"/>
                    </a:solidFill>
                    <a:latin typeface="ArialRegular"/>
                  </a:rPr>
                  <a:t>Dealerships to be presented to cater the </a:t>
                </a:r>
                <a:r>
                  <a:rPr lang="en-IN" sz="1400" b="1" dirty="0">
                    <a:solidFill>
                      <a:schemeClr val="tx1"/>
                    </a:solidFill>
                    <a:latin typeface="ArialRegular"/>
                  </a:rPr>
                  <a:t>personalized experience </a:t>
                </a:r>
                <a:r>
                  <a:rPr lang="en-IN" sz="1400" dirty="0">
                    <a:solidFill>
                      <a:schemeClr val="tx1"/>
                    </a:solidFill>
                    <a:latin typeface="ArialRegular"/>
                  </a:rPr>
                  <a:t>and meeting their desires and aspirations</a:t>
                </a:r>
              </a:p>
              <a:p>
                <a:pPr marL="285750" indent="-285750" algn="just">
                  <a:buFont typeface="Wingdings" panose="05000000000000000000" pitchFamily="2" charset="2"/>
                  <a:buChar char="ü"/>
                </a:pPr>
                <a:r>
                  <a:rPr lang="en-IN" sz="1400" b="1" dirty="0">
                    <a:solidFill>
                      <a:schemeClr val="tx1"/>
                    </a:solidFill>
                    <a:latin typeface="ArialRegular"/>
                  </a:rPr>
                  <a:t>One-stop</a:t>
                </a:r>
                <a:r>
                  <a:rPr lang="en-IN" sz="1400" dirty="0">
                    <a:solidFill>
                      <a:schemeClr val="tx1"/>
                    </a:solidFill>
                    <a:latin typeface="ArialRegular"/>
                  </a:rPr>
                  <a:t>, </a:t>
                </a:r>
                <a:r>
                  <a:rPr lang="en-IN" sz="1400" b="1" dirty="0">
                    <a:solidFill>
                      <a:schemeClr val="tx1"/>
                    </a:solidFill>
                    <a:latin typeface="ArialRegular"/>
                  </a:rPr>
                  <a:t>performance driven solution </a:t>
                </a:r>
                <a:r>
                  <a:rPr lang="en-IN" sz="1400" dirty="0">
                    <a:solidFill>
                      <a:schemeClr val="tx1"/>
                    </a:solidFill>
                    <a:latin typeface="ArialRegular"/>
                  </a:rPr>
                  <a:t>to meet the expectation</a:t>
                </a:r>
                <a:r>
                  <a:rPr lang="en-US" sz="1400" dirty="0">
                    <a:solidFill>
                      <a:schemeClr val="tx1"/>
                    </a:solidFill>
                    <a:latin typeface="ArialRegular"/>
                  </a:rPr>
                  <a:t> of the target market</a:t>
                </a:r>
                <a:endParaRPr lang="en-IN" sz="1400" dirty="0">
                  <a:solidFill>
                    <a:schemeClr val="tx1"/>
                  </a:solidFill>
                  <a:latin typeface="ArialRegular"/>
                </a:endParaRPr>
              </a:p>
            </p:txBody>
          </p:sp>
          <p:sp>
            <p:nvSpPr>
              <p:cNvPr id="11" name="Rectangle: Rounded Corners 10">
                <a:extLst>
                  <a:ext uri="{FF2B5EF4-FFF2-40B4-BE49-F238E27FC236}">
                    <a16:creationId xmlns:a16="http://schemas.microsoft.com/office/drawing/2014/main" id="{EA9BF49C-81FC-43C2-8442-416B90D2C134}"/>
                  </a:ext>
                </a:extLst>
              </p:cNvPr>
              <p:cNvSpPr/>
              <p:nvPr/>
            </p:nvSpPr>
            <p:spPr>
              <a:xfrm>
                <a:off x="6267448" y="3270850"/>
                <a:ext cx="2562226" cy="2806364"/>
              </a:xfrm>
              <a:prstGeom prst="roundRect">
                <a:avLst/>
              </a:prstGeom>
              <a:noFill/>
              <a:ln w="19050">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u="sng" dirty="0">
                    <a:solidFill>
                      <a:schemeClr val="tx1"/>
                    </a:solidFill>
                    <a:latin typeface="ArialRegular"/>
                  </a:rPr>
                  <a:t>Promotional Strategy</a:t>
                </a:r>
              </a:p>
              <a:p>
                <a:pPr algn="ctr"/>
                <a:endParaRPr lang="en-IN" sz="1400" b="1" u="sng" dirty="0">
                  <a:solidFill>
                    <a:schemeClr val="tx1"/>
                  </a:solidFill>
                  <a:latin typeface="ArialRegular"/>
                </a:endParaRPr>
              </a:p>
              <a:p>
                <a:pPr marL="285750" indent="-285750" algn="just">
                  <a:buFont typeface="Wingdings" panose="05000000000000000000" pitchFamily="2" charset="2"/>
                  <a:buChar char="ü"/>
                </a:pPr>
                <a:r>
                  <a:rPr lang="en-IN" sz="1400" b="1" dirty="0">
                    <a:solidFill>
                      <a:schemeClr val="tx1"/>
                    </a:solidFill>
                    <a:latin typeface="ArialRegular"/>
                  </a:rPr>
                  <a:t>Youth Engagement </a:t>
                </a:r>
                <a:r>
                  <a:rPr lang="en-IN" sz="1400" dirty="0">
                    <a:solidFill>
                      <a:schemeClr val="tx1"/>
                    </a:solidFill>
                    <a:latin typeface="ArialRegular"/>
                  </a:rPr>
                  <a:t>through college level challenges, provide a community experience, host live stunt shows, form expedition groups etc</a:t>
                </a:r>
              </a:p>
              <a:p>
                <a:pPr marL="285750" indent="-285750" algn="just">
                  <a:buFont typeface="Wingdings" panose="05000000000000000000" pitchFamily="2" charset="2"/>
                  <a:buChar char="ü"/>
                </a:pPr>
                <a:r>
                  <a:rPr lang="en-IN" sz="1400" b="1" dirty="0">
                    <a:solidFill>
                      <a:schemeClr val="tx1"/>
                    </a:solidFill>
                    <a:latin typeface="ArialRegular"/>
                  </a:rPr>
                  <a:t>Pitching the USP </a:t>
                </a:r>
                <a:r>
                  <a:rPr lang="en-IN" sz="1400" dirty="0">
                    <a:solidFill>
                      <a:schemeClr val="tx1"/>
                    </a:solidFill>
                    <a:latin typeface="ArialRegular"/>
                  </a:rPr>
                  <a:t>of the bikes, </a:t>
                </a:r>
                <a:r>
                  <a:rPr lang="en-IN" sz="1400" b="1" dirty="0">
                    <a:solidFill>
                      <a:schemeClr val="tx1"/>
                    </a:solidFill>
                    <a:latin typeface="ArialRegular"/>
                  </a:rPr>
                  <a:t>host trendy challenges </a:t>
                </a:r>
                <a:r>
                  <a:rPr lang="en-IN" sz="1400" dirty="0">
                    <a:solidFill>
                      <a:schemeClr val="tx1"/>
                    </a:solidFill>
                    <a:latin typeface="ArialRegular"/>
                  </a:rPr>
                  <a:t>on social media etc.</a:t>
                </a:r>
              </a:p>
            </p:txBody>
          </p:sp>
          <p:sp>
            <p:nvSpPr>
              <p:cNvPr id="12" name="Rectangle: Rounded Corners 11">
                <a:extLst>
                  <a:ext uri="{FF2B5EF4-FFF2-40B4-BE49-F238E27FC236}">
                    <a16:creationId xmlns:a16="http://schemas.microsoft.com/office/drawing/2014/main" id="{29A6D6F8-F3D3-400D-8285-331053A25B85}"/>
                  </a:ext>
                </a:extLst>
              </p:cNvPr>
              <p:cNvSpPr/>
              <p:nvPr/>
            </p:nvSpPr>
            <p:spPr>
              <a:xfrm>
                <a:off x="9267824" y="3270850"/>
                <a:ext cx="2562226" cy="2806364"/>
              </a:xfrm>
              <a:prstGeom prst="roundRect">
                <a:avLst/>
              </a:prstGeom>
              <a:noFill/>
              <a:ln w="19050">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u="sng" dirty="0">
                    <a:solidFill>
                      <a:schemeClr val="tx1"/>
                    </a:solidFill>
                    <a:latin typeface="ArialRegular"/>
                  </a:rPr>
                  <a:t>Global Expansion</a:t>
                </a:r>
              </a:p>
              <a:p>
                <a:pPr algn="ctr"/>
                <a:endParaRPr lang="en-IN" sz="1400" b="1" u="sng" dirty="0">
                  <a:solidFill>
                    <a:schemeClr val="tx1"/>
                  </a:solidFill>
                  <a:latin typeface="ArialRegular"/>
                </a:endParaRPr>
              </a:p>
              <a:p>
                <a:pPr marL="285750" indent="-285750" algn="just">
                  <a:buFont typeface="Wingdings" panose="05000000000000000000" pitchFamily="2" charset="2"/>
                  <a:buChar char="ü"/>
                </a:pPr>
                <a:r>
                  <a:rPr lang="en-IN" sz="1400" b="1" dirty="0">
                    <a:solidFill>
                      <a:schemeClr val="tx1"/>
                    </a:solidFill>
                    <a:latin typeface="ArialRegular"/>
                  </a:rPr>
                  <a:t>Expansion in Colombia</a:t>
                </a:r>
                <a:r>
                  <a:rPr lang="en-IN" sz="1400" dirty="0">
                    <a:solidFill>
                      <a:schemeClr val="tx1"/>
                    </a:solidFill>
                    <a:latin typeface="ArialRegular"/>
                  </a:rPr>
                  <a:t>, the newly setup manufacturing plant, with strategic importance in LATAM</a:t>
                </a:r>
              </a:p>
              <a:p>
                <a:pPr marL="285750" indent="-285750" algn="just">
                  <a:buFont typeface="Wingdings" panose="05000000000000000000" pitchFamily="2" charset="2"/>
                  <a:buChar char="ü"/>
                </a:pPr>
                <a:r>
                  <a:rPr lang="en-IN" sz="1400" dirty="0">
                    <a:solidFill>
                      <a:schemeClr val="tx1"/>
                    </a:solidFill>
                    <a:latin typeface="ArialRegular"/>
                  </a:rPr>
                  <a:t>To launch a </a:t>
                </a:r>
                <a:r>
                  <a:rPr lang="en-IN" sz="1400" b="1" dirty="0">
                    <a:solidFill>
                      <a:schemeClr val="tx1"/>
                    </a:solidFill>
                    <a:latin typeface="ArialRegular"/>
                  </a:rPr>
                  <a:t>2W EV Scooter </a:t>
                </a:r>
                <a:r>
                  <a:rPr lang="en-IN" sz="1400" dirty="0">
                    <a:solidFill>
                      <a:schemeClr val="tx1"/>
                    </a:solidFill>
                    <a:latin typeface="ArialRegular"/>
                  </a:rPr>
                  <a:t>as it is moving ahead with great potential with supporting </a:t>
                </a:r>
                <a:r>
                  <a:rPr lang="en-IN" sz="1400" b="1" dirty="0">
                    <a:solidFill>
                      <a:schemeClr val="tx1"/>
                    </a:solidFill>
                    <a:latin typeface="ArialRegular"/>
                  </a:rPr>
                  <a:t>laws and policies </a:t>
                </a:r>
                <a:r>
                  <a:rPr lang="en-IN" sz="1400" dirty="0">
                    <a:solidFill>
                      <a:schemeClr val="tx1"/>
                    </a:solidFill>
                    <a:latin typeface="ArialRegular"/>
                  </a:rPr>
                  <a:t>by the govt.</a:t>
                </a:r>
              </a:p>
              <a:p>
                <a:pPr marL="285750" indent="-285750" algn="just">
                  <a:buFont typeface="Wingdings" panose="05000000000000000000" pitchFamily="2" charset="2"/>
                  <a:buChar char="ü"/>
                </a:pPr>
                <a:endParaRPr lang="en-IN" sz="1400" dirty="0">
                  <a:solidFill>
                    <a:schemeClr val="tx1"/>
                  </a:solidFill>
                  <a:latin typeface="ArialRegular"/>
                </a:endParaRPr>
              </a:p>
              <a:p>
                <a:pPr marL="171450" indent="-171450" algn="just">
                  <a:buFont typeface="Wingdings" panose="05000000000000000000" pitchFamily="2" charset="2"/>
                  <a:buChar char="ü"/>
                </a:pPr>
                <a:endParaRPr lang="en-US" sz="1400" dirty="0">
                  <a:solidFill>
                    <a:schemeClr val="tx1"/>
                  </a:solidFill>
                  <a:latin typeface="ArialRegular"/>
                </a:endParaRPr>
              </a:p>
            </p:txBody>
          </p:sp>
        </p:grpSp>
      </p:grpSp>
      <p:sp>
        <p:nvSpPr>
          <p:cNvPr id="13" name="TextBox 12">
            <a:extLst>
              <a:ext uri="{FF2B5EF4-FFF2-40B4-BE49-F238E27FC236}">
                <a16:creationId xmlns:a16="http://schemas.microsoft.com/office/drawing/2014/main" id="{13091AA0-C4AE-47C2-ADCE-13E39C78248A}"/>
              </a:ext>
            </a:extLst>
          </p:cNvPr>
          <p:cNvSpPr txBox="1"/>
          <p:nvPr/>
        </p:nvSpPr>
        <p:spPr>
          <a:xfrm>
            <a:off x="4209878" y="78586"/>
            <a:ext cx="3020481" cy="400110"/>
          </a:xfrm>
          <a:prstGeom prst="rect">
            <a:avLst/>
          </a:prstGeom>
          <a:noFill/>
          <a:ln w="38100">
            <a:solidFill>
              <a:schemeClr val="tx1"/>
            </a:solidFill>
          </a:ln>
        </p:spPr>
        <p:txBody>
          <a:bodyPr wrap="square">
            <a:spAutoFit/>
          </a:bodyPr>
          <a:lstStyle>
            <a:defPPr>
              <a:defRPr lang="en-US"/>
            </a:defPPr>
            <a:lvl1pPr lvl="0" algn="ctr">
              <a:defRPr sz="2000" b="1">
                <a:solidFill>
                  <a:srgbClr val="EC1D23"/>
                </a:solidFill>
                <a:latin typeface="ArialRegular"/>
              </a:defRPr>
            </a:lvl1pPr>
          </a:lstStyle>
          <a:p>
            <a:r>
              <a:rPr lang="en-IN" dirty="0"/>
              <a:t>EXECUTIVE SUMMARY</a:t>
            </a:r>
          </a:p>
        </p:txBody>
      </p:sp>
      <p:sp>
        <p:nvSpPr>
          <p:cNvPr id="19" name="Rectangle: Rounded Corners 18">
            <a:extLst>
              <a:ext uri="{FF2B5EF4-FFF2-40B4-BE49-F238E27FC236}">
                <a16:creationId xmlns:a16="http://schemas.microsoft.com/office/drawing/2014/main" id="{64FC5CDF-1038-4EB3-9A28-46E3BD7654B8}"/>
              </a:ext>
            </a:extLst>
          </p:cNvPr>
          <p:cNvSpPr/>
          <p:nvPr/>
        </p:nvSpPr>
        <p:spPr>
          <a:xfrm>
            <a:off x="143716" y="897980"/>
            <a:ext cx="10829828" cy="727152"/>
          </a:xfrm>
          <a:prstGeom prst="roundRect">
            <a:avLst/>
          </a:prstGeom>
          <a:noFill/>
          <a:ln w="19050">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Wingdings" panose="05000000000000000000" pitchFamily="2" charset="2"/>
              <a:buNone/>
            </a:pPr>
            <a:r>
              <a:rPr lang="en-US" sz="1400" b="0" i="0" u="none" strike="noStrike" kern="1200" baseline="0" dirty="0">
                <a:solidFill>
                  <a:srgbClr val="FF0000"/>
                </a:solidFill>
                <a:latin typeface="ArialRegular"/>
                <a:ea typeface="+mn-ea"/>
                <a:cs typeface="+mn-cs"/>
              </a:rPr>
              <a:t>The problem statement is to pique the younger generation’s </a:t>
            </a:r>
            <a:r>
              <a:rPr lang="en-US" sz="1400" b="0" i="0" u="none" strike="noStrike" kern="1200" baseline="0">
                <a:solidFill>
                  <a:srgbClr val="FF0000"/>
                </a:solidFill>
                <a:latin typeface="ArialRegular"/>
                <a:ea typeface="+mn-ea"/>
                <a:cs typeface="+mn-cs"/>
              </a:rPr>
              <a:t>interest in </a:t>
            </a:r>
            <a:r>
              <a:rPr lang="en-US" sz="1400" b="0" i="0" u="none" strike="noStrike" kern="1200" baseline="0" dirty="0">
                <a:solidFill>
                  <a:srgbClr val="FF0000"/>
                </a:solidFill>
                <a:latin typeface="ArialRegular"/>
                <a:ea typeface="+mn-ea"/>
                <a:cs typeface="+mn-cs"/>
              </a:rPr>
              <a:t>new products, win </a:t>
            </a:r>
            <a:r>
              <a:rPr lang="en-US" sz="1400" b="1" i="0" u="none" strike="noStrike" kern="1200" baseline="0" dirty="0">
                <a:solidFill>
                  <a:srgbClr val="FF0000"/>
                </a:solidFill>
                <a:latin typeface="ArialRegular"/>
                <a:ea typeface="+mn-ea"/>
                <a:cs typeface="+mn-cs"/>
              </a:rPr>
              <a:t>market and heart share in the Premium Segment </a:t>
            </a:r>
            <a:r>
              <a:rPr lang="en-US" sz="1400" b="0" i="0" u="none" strike="noStrike" kern="1200" baseline="0" dirty="0">
                <a:solidFill>
                  <a:srgbClr val="FF0000"/>
                </a:solidFill>
                <a:latin typeface="ArialRegular"/>
                <a:ea typeface="+mn-ea"/>
                <a:cs typeface="+mn-cs"/>
              </a:rPr>
              <a:t>in India and make it the springboard for global expansion; to </a:t>
            </a:r>
            <a:r>
              <a:rPr lang="en-US" sz="1400" b="1" i="0" u="none" strike="noStrike" kern="1200" baseline="0" dirty="0">
                <a:solidFill>
                  <a:srgbClr val="FF0000"/>
                </a:solidFill>
                <a:latin typeface="ArialRegular"/>
                <a:ea typeface="+mn-ea"/>
                <a:cs typeface="+mn-cs"/>
              </a:rPr>
              <a:t>develop the overall marketing strategy </a:t>
            </a:r>
            <a:r>
              <a:rPr lang="en-US" sz="1400" b="0" i="0" u="none" strike="noStrike" kern="1200" baseline="0" dirty="0">
                <a:solidFill>
                  <a:srgbClr val="FF0000"/>
                </a:solidFill>
                <a:latin typeface="ArialRegular"/>
                <a:ea typeface="+mn-ea"/>
                <a:cs typeface="+mn-cs"/>
              </a:rPr>
              <a:t>to project an aspirational image.</a:t>
            </a:r>
            <a:endParaRPr lang="en-IN" sz="1400" b="0" i="0" u="none" strike="noStrike" kern="1200" baseline="0" dirty="0">
              <a:solidFill>
                <a:srgbClr val="FF0000"/>
              </a:solidFill>
              <a:latin typeface="ArialRegular"/>
              <a:ea typeface="+mn-ea"/>
              <a:cs typeface="+mn-cs"/>
            </a:endParaRPr>
          </a:p>
        </p:txBody>
      </p:sp>
    </p:spTree>
    <p:extLst>
      <p:ext uri="{BB962C8B-B14F-4D97-AF65-F5344CB8AC3E}">
        <p14:creationId xmlns:p14="http://schemas.microsoft.com/office/powerpoint/2010/main" val="3781945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2ADF832-A211-4738-ADD6-163F45BCA717}"/>
              </a:ext>
            </a:extLst>
          </p:cNvPr>
          <p:cNvGraphicFramePr/>
          <p:nvPr>
            <p:extLst>
              <p:ext uri="{D42A27DB-BD31-4B8C-83A1-F6EECF244321}">
                <p14:modId xmlns:p14="http://schemas.microsoft.com/office/powerpoint/2010/main" val="858094059"/>
              </p:ext>
            </p:extLst>
          </p:nvPr>
        </p:nvGraphicFramePr>
        <p:xfrm>
          <a:off x="164705" y="6312805"/>
          <a:ext cx="10787270" cy="420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1FE42224-2847-484A-AB2D-F429A6D92A02}"/>
              </a:ext>
            </a:extLst>
          </p:cNvPr>
          <p:cNvSpPr txBox="1"/>
          <p:nvPr/>
        </p:nvSpPr>
        <p:spPr>
          <a:xfrm>
            <a:off x="3480303" y="219483"/>
            <a:ext cx="4208692" cy="400110"/>
          </a:xfrm>
          <a:prstGeom prst="rect">
            <a:avLst/>
          </a:prstGeom>
          <a:noFill/>
          <a:ln w="38100">
            <a:solidFill>
              <a:schemeClr val="tx1"/>
            </a:solidFill>
          </a:ln>
        </p:spPr>
        <p:txBody>
          <a:bodyPr wrap="square">
            <a:spAutoFit/>
          </a:bodyPr>
          <a:lstStyle/>
          <a:p>
            <a:pPr lvl="0" algn="ctr"/>
            <a:r>
              <a:rPr lang="en-IN" sz="2000" b="1" dirty="0">
                <a:solidFill>
                  <a:srgbClr val="EC1D23"/>
                </a:solidFill>
                <a:latin typeface="ArialRegular"/>
              </a:rPr>
              <a:t>THE BUSINESS MODEL CANVAS</a:t>
            </a:r>
          </a:p>
        </p:txBody>
      </p:sp>
      <p:grpSp>
        <p:nvGrpSpPr>
          <p:cNvPr id="10" name="Group 9">
            <a:extLst>
              <a:ext uri="{FF2B5EF4-FFF2-40B4-BE49-F238E27FC236}">
                <a16:creationId xmlns:a16="http://schemas.microsoft.com/office/drawing/2014/main" id="{6EB8B4AE-5595-4EFA-9408-C697849A6E79}"/>
              </a:ext>
            </a:extLst>
          </p:cNvPr>
          <p:cNvGrpSpPr/>
          <p:nvPr/>
        </p:nvGrpSpPr>
        <p:grpSpPr>
          <a:xfrm>
            <a:off x="164704" y="843677"/>
            <a:ext cx="10787271" cy="5297502"/>
            <a:chOff x="247650" y="784397"/>
            <a:chExt cx="11715750" cy="5111578"/>
          </a:xfrm>
        </p:grpSpPr>
        <p:grpSp>
          <p:nvGrpSpPr>
            <p:cNvPr id="11" name="Group 10">
              <a:extLst>
                <a:ext uri="{FF2B5EF4-FFF2-40B4-BE49-F238E27FC236}">
                  <a16:creationId xmlns:a16="http://schemas.microsoft.com/office/drawing/2014/main" id="{BBB38F6B-DF85-46B7-B272-BC61CF94A98D}"/>
                </a:ext>
              </a:extLst>
            </p:cNvPr>
            <p:cNvGrpSpPr/>
            <p:nvPr/>
          </p:nvGrpSpPr>
          <p:grpSpPr>
            <a:xfrm>
              <a:off x="247650" y="828674"/>
              <a:ext cx="11696700" cy="5067301"/>
              <a:chOff x="247650" y="838199"/>
              <a:chExt cx="11696700" cy="5057775"/>
            </a:xfrm>
          </p:grpSpPr>
          <p:sp>
            <p:nvSpPr>
              <p:cNvPr id="21" name="Rectangle 20">
                <a:extLst>
                  <a:ext uri="{FF2B5EF4-FFF2-40B4-BE49-F238E27FC236}">
                    <a16:creationId xmlns:a16="http://schemas.microsoft.com/office/drawing/2014/main" id="{58F800D8-5817-4B9E-9706-7A2AD26F6EA6}"/>
                  </a:ext>
                </a:extLst>
              </p:cNvPr>
              <p:cNvSpPr/>
              <p:nvPr/>
            </p:nvSpPr>
            <p:spPr>
              <a:xfrm>
                <a:off x="266700" y="838199"/>
                <a:ext cx="11668125" cy="5057775"/>
              </a:xfrm>
              <a:prstGeom prst="rect">
                <a:avLst/>
              </a:prstGeom>
              <a:noFill/>
              <a:ln w="38100">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Regular"/>
                </a:endParaRPr>
              </a:p>
            </p:txBody>
          </p:sp>
          <p:cxnSp>
            <p:nvCxnSpPr>
              <p:cNvPr id="22" name="Straight Connector 21">
                <a:extLst>
                  <a:ext uri="{FF2B5EF4-FFF2-40B4-BE49-F238E27FC236}">
                    <a16:creationId xmlns:a16="http://schemas.microsoft.com/office/drawing/2014/main" id="{457EAE83-83BE-4676-B780-81F8D182F870}"/>
                  </a:ext>
                </a:extLst>
              </p:cNvPr>
              <p:cNvCxnSpPr/>
              <p:nvPr/>
            </p:nvCxnSpPr>
            <p:spPr>
              <a:xfrm>
                <a:off x="247650" y="4229100"/>
                <a:ext cx="11696700" cy="0"/>
              </a:xfrm>
              <a:prstGeom prst="line">
                <a:avLst/>
              </a:prstGeom>
              <a:ln w="38100">
                <a:solidFill>
                  <a:srgbClr val="EC1D2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E53DD9-A378-4C47-97F0-D394EA363B19}"/>
                  </a:ext>
                </a:extLst>
              </p:cNvPr>
              <p:cNvCxnSpPr>
                <a:cxnSpLocks/>
                <a:endCxn id="21" idx="2"/>
              </p:cNvCxnSpPr>
              <p:nvPr/>
            </p:nvCxnSpPr>
            <p:spPr>
              <a:xfrm flipH="1">
                <a:off x="6100763" y="4229100"/>
                <a:ext cx="4762" cy="1666874"/>
              </a:xfrm>
              <a:prstGeom prst="line">
                <a:avLst/>
              </a:prstGeom>
              <a:ln w="38100">
                <a:solidFill>
                  <a:srgbClr val="EC1D2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4B9D0F-8DB7-4DD7-B20A-80DD15307E83}"/>
                  </a:ext>
                </a:extLst>
              </p:cNvPr>
              <p:cNvCxnSpPr>
                <a:cxnSpLocks/>
              </p:cNvCxnSpPr>
              <p:nvPr/>
            </p:nvCxnSpPr>
            <p:spPr>
              <a:xfrm flipV="1">
                <a:off x="2486025" y="838200"/>
                <a:ext cx="0" cy="3390900"/>
              </a:xfrm>
              <a:prstGeom prst="line">
                <a:avLst/>
              </a:prstGeom>
              <a:ln w="38100">
                <a:solidFill>
                  <a:srgbClr val="EC1D2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562987-BA27-4E76-AF28-1EB4DCBA0375}"/>
                  </a:ext>
                </a:extLst>
              </p:cNvPr>
              <p:cNvCxnSpPr>
                <a:cxnSpLocks/>
              </p:cNvCxnSpPr>
              <p:nvPr/>
            </p:nvCxnSpPr>
            <p:spPr>
              <a:xfrm flipV="1">
                <a:off x="4819650" y="838199"/>
                <a:ext cx="0" cy="3390900"/>
              </a:xfrm>
              <a:prstGeom prst="line">
                <a:avLst/>
              </a:prstGeom>
              <a:ln w="38100">
                <a:solidFill>
                  <a:srgbClr val="EC1D2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603DE0-BCF2-4CDA-AF0C-966DAF413D65}"/>
                  </a:ext>
                </a:extLst>
              </p:cNvPr>
              <p:cNvCxnSpPr>
                <a:cxnSpLocks/>
              </p:cNvCxnSpPr>
              <p:nvPr/>
            </p:nvCxnSpPr>
            <p:spPr>
              <a:xfrm flipV="1">
                <a:off x="7248525" y="838199"/>
                <a:ext cx="0" cy="3390900"/>
              </a:xfrm>
              <a:prstGeom prst="line">
                <a:avLst/>
              </a:prstGeom>
              <a:ln w="38100">
                <a:solidFill>
                  <a:srgbClr val="EC1D2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EF7633-69AA-4DFC-B00C-B81638A57B6E}"/>
                  </a:ext>
                </a:extLst>
              </p:cNvPr>
              <p:cNvCxnSpPr>
                <a:cxnSpLocks/>
              </p:cNvCxnSpPr>
              <p:nvPr/>
            </p:nvCxnSpPr>
            <p:spPr>
              <a:xfrm flipV="1">
                <a:off x="9572625" y="838199"/>
                <a:ext cx="0" cy="3390900"/>
              </a:xfrm>
              <a:prstGeom prst="line">
                <a:avLst/>
              </a:prstGeom>
              <a:ln w="38100">
                <a:solidFill>
                  <a:srgbClr val="EC1D2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66749D-EB31-437A-8A18-ADC8A71DB65F}"/>
                  </a:ext>
                </a:extLst>
              </p:cNvPr>
              <p:cNvCxnSpPr>
                <a:cxnSpLocks/>
              </p:cNvCxnSpPr>
              <p:nvPr/>
            </p:nvCxnSpPr>
            <p:spPr>
              <a:xfrm>
                <a:off x="2486025" y="2463048"/>
                <a:ext cx="2333625" cy="0"/>
              </a:xfrm>
              <a:prstGeom prst="line">
                <a:avLst/>
              </a:prstGeom>
              <a:ln w="38100">
                <a:solidFill>
                  <a:srgbClr val="EC1D2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E872FF9-8406-4A7D-83A4-8DD7AC2E1420}"/>
                  </a:ext>
                </a:extLst>
              </p:cNvPr>
              <p:cNvCxnSpPr>
                <a:cxnSpLocks/>
              </p:cNvCxnSpPr>
              <p:nvPr/>
            </p:nvCxnSpPr>
            <p:spPr>
              <a:xfrm>
                <a:off x="7248525" y="2463048"/>
                <a:ext cx="2324100" cy="0"/>
              </a:xfrm>
              <a:prstGeom prst="line">
                <a:avLst/>
              </a:prstGeom>
              <a:ln w="38100">
                <a:solidFill>
                  <a:srgbClr val="EC1D23"/>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3AE3CED-F00A-407D-A1F1-188247BECCBD}"/>
                </a:ext>
              </a:extLst>
            </p:cNvPr>
            <p:cNvSpPr txBox="1"/>
            <p:nvPr/>
          </p:nvSpPr>
          <p:spPr>
            <a:xfrm>
              <a:off x="4797265" y="800101"/>
              <a:ext cx="2419350" cy="3237024"/>
            </a:xfrm>
            <a:prstGeom prst="rect">
              <a:avLst/>
            </a:prstGeom>
            <a:noFill/>
          </p:spPr>
          <p:txBody>
            <a:bodyPr wrap="square" rtlCol="0">
              <a:spAutoFit/>
            </a:bodyPr>
            <a:lstStyle/>
            <a:p>
              <a:pPr algn="ctr"/>
              <a:r>
                <a:rPr lang="en-IN" b="1" u="sng" dirty="0">
                  <a:latin typeface="ArialRegular"/>
                </a:rPr>
                <a:t>Value Proposition</a:t>
              </a:r>
            </a:p>
            <a:p>
              <a:pPr algn="ctr"/>
              <a:endParaRPr lang="en-IN" sz="1200" b="1" u="sng" dirty="0">
                <a:latin typeface="ArialRegular"/>
              </a:endParaRPr>
            </a:p>
            <a:p>
              <a:pPr marL="171450" indent="-171450" algn="just">
                <a:buFont typeface="Wingdings" panose="05000000000000000000" pitchFamily="2" charset="2"/>
                <a:buChar char="ü"/>
              </a:pPr>
              <a:r>
                <a:rPr lang="en-US" sz="1400" dirty="0">
                  <a:latin typeface="ArialRegular"/>
                </a:rPr>
                <a:t>Driving the consumers’ behavior towards </a:t>
              </a:r>
              <a:r>
                <a:rPr lang="en-US" sz="1400" b="1" dirty="0">
                  <a:latin typeface="ArialRegular"/>
                </a:rPr>
                <a:t>personalized experience</a:t>
              </a:r>
            </a:p>
            <a:p>
              <a:pPr marL="171450" indent="-171450" algn="just">
                <a:buFont typeface="Wingdings" panose="05000000000000000000" pitchFamily="2" charset="2"/>
                <a:buChar char="ü"/>
              </a:pPr>
              <a:endParaRPr lang="en-US" sz="1400" b="1" dirty="0">
                <a:latin typeface="ArialRegular"/>
              </a:endParaRPr>
            </a:p>
            <a:p>
              <a:pPr marL="171450" indent="-171450" algn="just">
                <a:buFont typeface="Wingdings" panose="05000000000000000000" pitchFamily="2" charset="2"/>
                <a:buChar char="ü"/>
              </a:pPr>
              <a:r>
                <a:rPr lang="en-US" sz="1400" dirty="0">
                  <a:latin typeface="ArialRegular"/>
                </a:rPr>
                <a:t>Pitching the </a:t>
              </a:r>
              <a:r>
                <a:rPr lang="en-US" sz="1400" b="1" dirty="0">
                  <a:latin typeface="ArialRegular"/>
                </a:rPr>
                <a:t>Unique Selling Proposition (USP)</a:t>
              </a:r>
            </a:p>
            <a:p>
              <a:pPr marL="171450" indent="-171450" algn="just">
                <a:buFont typeface="Wingdings" panose="05000000000000000000" pitchFamily="2" charset="2"/>
                <a:buChar char="ü"/>
              </a:pPr>
              <a:endParaRPr lang="en-IN" sz="1400" b="1" dirty="0">
                <a:latin typeface="ArialRegular"/>
              </a:endParaRPr>
            </a:p>
            <a:p>
              <a:pPr marL="171450" indent="-171450" algn="just">
                <a:buFont typeface="Wingdings" panose="05000000000000000000" pitchFamily="2" charset="2"/>
                <a:buChar char="ü"/>
              </a:pPr>
              <a:r>
                <a:rPr lang="en-IN" sz="1400" b="1" dirty="0">
                  <a:latin typeface="ArialRegular"/>
                </a:rPr>
                <a:t>Pocket-friendly, tech-loaded &amp; youth centric </a:t>
              </a:r>
              <a:r>
                <a:rPr lang="en-IN" sz="1400" dirty="0">
                  <a:latin typeface="ArialRegular"/>
                </a:rPr>
                <a:t>one step solution</a:t>
              </a:r>
            </a:p>
          </p:txBody>
        </p:sp>
        <p:sp>
          <p:nvSpPr>
            <p:cNvPr id="13" name="TextBox 12">
              <a:extLst>
                <a:ext uri="{FF2B5EF4-FFF2-40B4-BE49-F238E27FC236}">
                  <a16:creationId xmlns:a16="http://schemas.microsoft.com/office/drawing/2014/main" id="{6B997384-1776-490C-99FB-A41193BB65D2}"/>
                </a:ext>
              </a:extLst>
            </p:cNvPr>
            <p:cNvSpPr txBox="1"/>
            <p:nvPr/>
          </p:nvSpPr>
          <p:spPr>
            <a:xfrm>
              <a:off x="2495550" y="822098"/>
              <a:ext cx="2276475" cy="1573966"/>
            </a:xfrm>
            <a:prstGeom prst="rect">
              <a:avLst/>
            </a:prstGeom>
            <a:noFill/>
          </p:spPr>
          <p:txBody>
            <a:bodyPr wrap="square" rtlCol="0">
              <a:spAutoFit/>
            </a:bodyPr>
            <a:lstStyle/>
            <a:p>
              <a:pPr algn="ctr"/>
              <a:r>
                <a:rPr lang="en-IN" b="1" u="sng" dirty="0">
                  <a:latin typeface="ArialRegular"/>
                </a:rPr>
                <a:t>Key Resources</a:t>
              </a:r>
            </a:p>
            <a:p>
              <a:pPr algn="ctr"/>
              <a:endParaRPr lang="en-IN" sz="1200" b="1" u="sng" dirty="0">
                <a:latin typeface="ArialRegular"/>
              </a:endParaRPr>
            </a:p>
            <a:p>
              <a:pPr marL="171450" indent="-171450" algn="just">
                <a:buFont typeface="Wingdings" panose="05000000000000000000" pitchFamily="2" charset="2"/>
                <a:buChar char="ü"/>
              </a:pPr>
              <a:r>
                <a:rPr lang="en-IN" sz="1400" dirty="0">
                  <a:latin typeface="ArialRegular"/>
                </a:rPr>
                <a:t>Expansion via collabs</a:t>
              </a:r>
            </a:p>
            <a:p>
              <a:pPr marL="171450" indent="-171450" algn="just">
                <a:buFont typeface="Wingdings" panose="05000000000000000000" pitchFamily="2" charset="2"/>
                <a:buChar char="ü"/>
              </a:pPr>
              <a:r>
                <a:rPr lang="en-IN" sz="1400" dirty="0">
                  <a:latin typeface="ArialRegular"/>
                </a:rPr>
                <a:t>Developing </a:t>
              </a:r>
              <a:r>
                <a:rPr lang="en-IN" sz="1400" b="1" dirty="0">
                  <a:latin typeface="ArialRegular"/>
                </a:rPr>
                <a:t>market presence </a:t>
              </a:r>
              <a:r>
                <a:rPr lang="en-IN" sz="1400" dirty="0">
                  <a:latin typeface="ArialRegular"/>
                </a:rPr>
                <a:t>through </a:t>
              </a:r>
              <a:r>
                <a:rPr lang="en-IN" sz="1400" b="1" dirty="0">
                  <a:latin typeface="ArialRegular"/>
                </a:rPr>
                <a:t>multiple channels </a:t>
              </a:r>
              <a:r>
                <a:rPr lang="en-IN" sz="1400" dirty="0">
                  <a:latin typeface="ArialRegular"/>
                </a:rPr>
                <a:t>for engaging youth</a:t>
              </a:r>
            </a:p>
          </p:txBody>
        </p:sp>
        <p:sp>
          <p:nvSpPr>
            <p:cNvPr id="14" name="TextBox 13">
              <a:extLst>
                <a:ext uri="{FF2B5EF4-FFF2-40B4-BE49-F238E27FC236}">
                  <a16:creationId xmlns:a16="http://schemas.microsoft.com/office/drawing/2014/main" id="{425B9B18-5F9A-4557-A98C-2234C83AA810}"/>
                </a:ext>
              </a:extLst>
            </p:cNvPr>
            <p:cNvSpPr txBox="1"/>
            <p:nvPr/>
          </p:nvSpPr>
          <p:spPr>
            <a:xfrm>
              <a:off x="2444947" y="2456583"/>
              <a:ext cx="2346127" cy="1573966"/>
            </a:xfrm>
            <a:prstGeom prst="rect">
              <a:avLst/>
            </a:prstGeom>
            <a:noFill/>
          </p:spPr>
          <p:txBody>
            <a:bodyPr wrap="square" rtlCol="0">
              <a:spAutoFit/>
            </a:bodyPr>
            <a:lstStyle/>
            <a:p>
              <a:pPr algn="ctr"/>
              <a:r>
                <a:rPr lang="en-IN" b="1" u="sng" dirty="0">
                  <a:latin typeface="ArialRegular"/>
                </a:rPr>
                <a:t>Key Activities</a:t>
              </a:r>
            </a:p>
            <a:p>
              <a:pPr algn="ctr"/>
              <a:endParaRPr lang="en-IN" sz="1200" b="1" u="sng" dirty="0">
                <a:latin typeface="ArialRegular"/>
              </a:endParaRPr>
            </a:p>
            <a:p>
              <a:pPr marL="171450" indent="-171450" algn="just">
                <a:buFont typeface="Wingdings" panose="05000000000000000000" pitchFamily="2" charset="2"/>
                <a:buChar char="ü"/>
              </a:pPr>
              <a:endParaRPr lang="en-IN" sz="1400" dirty="0">
                <a:latin typeface="ArialRegular"/>
              </a:endParaRPr>
            </a:p>
            <a:p>
              <a:pPr algn="just"/>
              <a:r>
                <a:rPr lang="en-IN" sz="1400" b="1" dirty="0">
                  <a:latin typeface="ArialRegular"/>
                </a:rPr>
                <a:t>Behavioural Change </a:t>
              </a:r>
              <a:r>
                <a:rPr lang="en-IN" sz="1400" dirty="0">
                  <a:latin typeface="ArialRegular"/>
                </a:rPr>
                <a:t>towards the premium bike segment of the younger generation</a:t>
              </a:r>
            </a:p>
          </p:txBody>
        </p:sp>
        <p:sp>
          <p:nvSpPr>
            <p:cNvPr id="15" name="TextBox 14">
              <a:extLst>
                <a:ext uri="{FF2B5EF4-FFF2-40B4-BE49-F238E27FC236}">
                  <a16:creationId xmlns:a16="http://schemas.microsoft.com/office/drawing/2014/main" id="{4D6C3587-5818-43C7-87C8-C188EDECF0B6}"/>
                </a:ext>
              </a:extLst>
            </p:cNvPr>
            <p:cNvSpPr txBox="1"/>
            <p:nvPr/>
          </p:nvSpPr>
          <p:spPr>
            <a:xfrm>
              <a:off x="266700" y="809900"/>
              <a:ext cx="2200275" cy="3237024"/>
            </a:xfrm>
            <a:prstGeom prst="rect">
              <a:avLst/>
            </a:prstGeom>
            <a:noFill/>
          </p:spPr>
          <p:txBody>
            <a:bodyPr wrap="square" rtlCol="0">
              <a:spAutoFit/>
            </a:bodyPr>
            <a:lstStyle/>
            <a:p>
              <a:pPr algn="ctr"/>
              <a:r>
                <a:rPr lang="en-IN" b="1" u="sng" dirty="0">
                  <a:latin typeface="ArialRegular"/>
                </a:rPr>
                <a:t>Key Partners</a:t>
              </a:r>
            </a:p>
            <a:p>
              <a:pPr algn="ctr"/>
              <a:endParaRPr lang="en-IN" sz="1200" b="1" u="sng" dirty="0">
                <a:latin typeface="ArialRegular"/>
              </a:endParaRPr>
            </a:p>
            <a:p>
              <a:pPr marL="171450" indent="-171450" algn="just">
                <a:buFont typeface="Wingdings" panose="05000000000000000000" pitchFamily="2" charset="2"/>
                <a:buChar char="ü"/>
              </a:pPr>
              <a:r>
                <a:rPr lang="en-IN" sz="1400" dirty="0">
                  <a:latin typeface="ArialRegular"/>
                </a:rPr>
                <a:t>Aggravating </a:t>
              </a:r>
              <a:r>
                <a:rPr lang="en-IN" sz="1400" b="1" dirty="0">
                  <a:latin typeface="ArialRegular"/>
                </a:rPr>
                <a:t>on-ground sales executive </a:t>
              </a:r>
              <a:r>
                <a:rPr lang="en-IN" sz="1400" dirty="0">
                  <a:latin typeface="ArialRegular"/>
                </a:rPr>
                <a:t>for targeted marketing</a:t>
              </a:r>
            </a:p>
            <a:p>
              <a:pPr marL="171450" indent="-171450" algn="just">
                <a:buFont typeface="Wingdings" panose="05000000000000000000" pitchFamily="2" charset="2"/>
                <a:buChar char="ü"/>
              </a:pPr>
              <a:endParaRPr lang="en-IN" sz="1400" dirty="0">
                <a:latin typeface="ArialRegular"/>
              </a:endParaRPr>
            </a:p>
            <a:p>
              <a:pPr marL="171450" indent="-171450" algn="just">
                <a:buFont typeface="Wingdings" panose="05000000000000000000" pitchFamily="2" charset="2"/>
                <a:buChar char="ü"/>
              </a:pPr>
              <a:r>
                <a:rPr lang="en-IN" sz="1400" dirty="0">
                  <a:latin typeface="ArialRegular"/>
                </a:rPr>
                <a:t>Association with Society of Automotive Engineers </a:t>
              </a:r>
              <a:r>
                <a:rPr lang="en-IN" sz="1400" b="1" dirty="0">
                  <a:latin typeface="ArialRegular"/>
                </a:rPr>
                <a:t>(SAE) India</a:t>
              </a:r>
            </a:p>
            <a:p>
              <a:pPr marL="171450" indent="-171450" algn="just">
                <a:buFont typeface="Wingdings" panose="05000000000000000000" pitchFamily="2" charset="2"/>
                <a:buChar char="ü"/>
              </a:pPr>
              <a:endParaRPr lang="en-IN" sz="1400" b="1" dirty="0">
                <a:latin typeface="ArialRegular"/>
              </a:endParaRPr>
            </a:p>
            <a:p>
              <a:pPr marL="171450" indent="-171450" algn="just">
                <a:buFont typeface="Wingdings" panose="05000000000000000000" pitchFamily="2" charset="2"/>
                <a:buChar char="ü"/>
              </a:pPr>
              <a:r>
                <a:rPr lang="en-IN" sz="1400" dirty="0">
                  <a:latin typeface="ArialRegular"/>
                </a:rPr>
                <a:t>Develop a </a:t>
              </a:r>
              <a:r>
                <a:rPr lang="en-IN" sz="1400" b="1" dirty="0">
                  <a:latin typeface="ArialRegular"/>
                </a:rPr>
                <a:t>hyperlocal market</a:t>
              </a:r>
            </a:p>
          </p:txBody>
        </p:sp>
        <p:sp>
          <p:nvSpPr>
            <p:cNvPr id="16" name="TextBox 15">
              <a:extLst>
                <a:ext uri="{FF2B5EF4-FFF2-40B4-BE49-F238E27FC236}">
                  <a16:creationId xmlns:a16="http://schemas.microsoft.com/office/drawing/2014/main" id="{BE1EDCFE-293C-4E0E-9249-A44D3EEDDD7C}"/>
                </a:ext>
              </a:extLst>
            </p:cNvPr>
            <p:cNvSpPr txBox="1"/>
            <p:nvPr/>
          </p:nvSpPr>
          <p:spPr>
            <a:xfrm>
              <a:off x="7196138" y="802377"/>
              <a:ext cx="2419350" cy="1663058"/>
            </a:xfrm>
            <a:prstGeom prst="rect">
              <a:avLst/>
            </a:prstGeom>
            <a:noFill/>
            <a:ln>
              <a:noFill/>
            </a:ln>
          </p:spPr>
          <p:txBody>
            <a:bodyPr wrap="square" rtlCol="0">
              <a:spAutoFit/>
            </a:bodyPr>
            <a:lstStyle/>
            <a:p>
              <a:pPr algn="ctr"/>
              <a:r>
                <a:rPr lang="en-IN" b="1" u="sng" dirty="0">
                  <a:latin typeface="ArialRegular"/>
                </a:rPr>
                <a:t>Customer Relationships</a:t>
              </a:r>
            </a:p>
            <a:p>
              <a:pPr algn="just"/>
              <a:endParaRPr lang="en-IN" sz="1400" dirty="0">
                <a:latin typeface="ArialRegular"/>
              </a:endParaRPr>
            </a:p>
            <a:p>
              <a:pPr marL="171450" indent="-171450" algn="just">
                <a:buFont typeface="Wingdings" panose="05000000000000000000" pitchFamily="2" charset="2"/>
                <a:buChar char="ü"/>
              </a:pPr>
              <a:r>
                <a:rPr lang="en-US" sz="1400" dirty="0">
                  <a:latin typeface="ArialRegular"/>
                </a:rPr>
                <a:t>Portray </a:t>
              </a:r>
              <a:r>
                <a:rPr lang="en-US" sz="1400" b="1" dirty="0">
                  <a:latin typeface="ArialRegular"/>
                </a:rPr>
                <a:t>customized </a:t>
              </a:r>
              <a:r>
                <a:rPr lang="en-IN" sz="1400" b="1" dirty="0">
                  <a:latin typeface="ArialRegular"/>
                </a:rPr>
                <a:t>experience</a:t>
              </a:r>
            </a:p>
            <a:p>
              <a:pPr marL="171450" indent="-171450" algn="just">
                <a:buFont typeface="Wingdings" panose="05000000000000000000" pitchFamily="2" charset="2"/>
                <a:buChar char="ü"/>
              </a:pPr>
              <a:endParaRPr lang="en-IN" sz="1400" dirty="0">
                <a:latin typeface="ArialRegular"/>
              </a:endParaRPr>
            </a:p>
            <a:p>
              <a:pPr marL="171450" indent="-171450" algn="just">
                <a:buFont typeface="Wingdings" panose="05000000000000000000" pitchFamily="2" charset="2"/>
                <a:buChar char="ü"/>
              </a:pPr>
              <a:r>
                <a:rPr lang="en-US" sz="1400" b="1" dirty="0">
                  <a:latin typeface="ArialRegular"/>
                </a:rPr>
                <a:t>Community Building</a:t>
              </a:r>
            </a:p>
          </p:txBody>
        </p:sp>
        <p:sp>
          <p:nvSpPr>
            <p:cNvPr id="17" name="TextBox 16">
              <a:extLst>
                <a:ext uri="{FF2B5EF4-FFF2-40B4-BE49-F238E27FC236}">
                  <a16:creationId xmlns:a16="http://schemas.microsoft.com/office/drawing/2014/main" id="{71653FD0-7F4C-40F0-BD4A-59D053A6C3B5}"/>
                </a:ext>
              </a:extLst>
            </p:cNvPr>
            <p:cNvSpPr txBox="1"/>
            <p:nvPr/>
          </p:nvSpPr>
          <p:spPr>
            <a:xfrm>
              <a:off x="9544050" y="784397"/>
              <a:ext cx="2419350" cy="2702470"/>
            </a:xfrm>
            <a:prstGeom prst="rect">
              <a:avLst/>
            </a:prstGeom>
            <a:noFill/>
          </p:spPr>
          <p:txBody>
            <a:bodyPr wrap="square" rtlCol="0">
              <a:spAutoFit/>
            </a:bodyPr>
            <a:lstStyle/>
            <a:p>
              <a:pPr algn="ctr"/>
              <a:r>
                <a:rPr lang="en-IN" b="1" u="sng" dirty="0">
                  <a:latin typeface="ArialRegular"/>
                </a:rPr>
                <a:t>Customer Segments</a:t>
              </a:r>
            </a:p>
            <a:p>
              <a:pPr algn="just"/>
              <a:endParaRPr lang="en-IN" sz="1400" b="1" dirty="0">
                <a:latin typeface="ArialRegular"/>
              </a:endParaRPr>
            </a:p>
            <a:p>
              <a:pPr algn="just"/>
              <a:r>
                <a:rPr lang="en-IN" sz="1400" b="1" dirty="0">
                  <a:latin typeface="ArialRegular"/>
                </a:rPr>
                <a:t>Younger generation</a:t>
              </a:r>
              <a:r>
                <a:rPr lang="en-IN" sz="1400" dirty="0">
                  <a:latin typeface="ArialRegular"/>
                </a:rPr>
                <a:t> which are:</a:t>
              </a:r>
            </a:p>
            <a:p>
              <a:pPr algn="just"/>
              <a:endParaRPr lang="en-IN" sz="1400" dirty="0">
                <a:latin typeface="ArialRegular"/>
              </a:endParaRPr>
            </a:p>
            <a:p>
              <a:pPr marL="285750" indent="-285750" algn="just">
                <a:buFont typeface="Wingdings" panose="05000000000000000000" pitchFamily="2" charset="2"/>
                <a:buChar char="ü"/>
              </a:pPr>
              <a:r>
                <a:rPr lang="en-IN" sz="1400" dirty="0">
                  <a:latin typeface="ArialRegular"/>
                </a:rPr>
                <a:t>Tech Savvy</a:t>
              </a:r>
            </a:p>
            <a:p>
              <a:pPr marL="285750" indent="-285750" algn="just">
                <a:buFont typeface="Wingdings" panose="05000000000000000000" pitchFamily="2" charset="2"/>
                <a:buChar char="ü"/>
              </a:pPr>
              <a:r>
                <a:rPr lang="en-IN" sz="1400" dirty="0">
                  <a:latin typeface="ArialRegular"/>
                </a:rPr>
                <a:t>Likes Innovative product</a:t>
              </a:r>
            </a:p>
            <a:p>
              <a:pPr marL="285750" indent="-285750" algn="just">
                <a:buFont typeface="Wingdings" panose="05000000000000000000" pitchFamily="2" charset="2"/>
                <a:buChar char="ü"/>
              </a:pPr>
              <a:r>
                <a:rPr lang="en-IN" sz="1400" dirty="0">
                  <a:latin typeface="ArialRegular"/>
                </a:rPr>
                <a:t>Enthusiastic</a:t>
              </a:r>
            </a:p>
            <a:p>
              <a:pPr marL="285750" indent="-285750" algn="just">
                <a:buFont typeface="Wingdings" panose="05000000000000000000" pitchFamily="2" charset="2"/>
                <a:buChar char="ü"/>
              </a:pPr>
              <a:r>
                <a:rPr lang="en-IN" sz="1400" dirty="0">
                  <a:latin typeface="ArialRegular"/>
                </a:rPr>
                <a:t>Adventurous</a:t>
              </a:r>
            </a:p>
            <a:p>
              <a:pPr marL="285750" indent="-285750" algn="just">
                <a:buFont typeface="Wingdings" panose="05000000000000000000" pitchFamily="2" charset="2"/>
                <a:buChar char="ü"/>
              </a:pPr>
              <a:r>
                <a:rPr lang="en-IN" sz="1400" dirty="0">
                  <a:latin typeface="ArialRegular"/>
                </a:rPr>
                <a:t>Creating Experience</a:t>
              </a:r>
            </a:p>
          </p:txBody>
        </p:sp>
        <p:sp>
          <p:nvSpPr>
            <p:cNvPr id="18" name="TextBox 17">
              <a:extLst>
                <a:ext uri="{FF2B5EF4-FFF2-40B4-BE49-F238E27FC236}">
                  <a16:creationId xmlns:a16="http://schemas.microsoft.com/office/drawing/2014/main" id="{48A0471C-D3B7-4196-8125-32C5F22A95D2}"/>
                </a:ext>
              </a:extLst>
            </p:cNvPr>
            <p:cNvSpPr txBox="1"/>
            <p:nvPr/>
          </p:nvSpPr>
          <p:spPr>
            <a:xfrm>
              <a:off x="7200899" y="2431516"/>
              <a:ext cx="2419350" cy="1573966"/>
            </a:xfrm>
            <a:prstGeom prst="rect">
              <a:avLst/>
            </a:prstGeom>
            <a:noFill/>
          </p:spPr>
          <p:txBody>
            <a:bodyPr wrap="square" rtlCol="0">
              <a:spAutoFit/>
            </a:bodyPr>
            <a:lstStyle/>
            <a:p>
              <a:pPr algn="ctr"/>
              <a:r>
                <a:rPr lang="en-IN" b="1" u="sng" dirty="0">
                  <a:latin typeface="ArialRegular"/>
                </a:rPr>
                <a:t>Channels</a:t>
              </a:r>
            </a:p>
            <a:p>
              <a:pPr algn="ctr"/>
              <a:endParaRPr lang="en-IN" sz="1200" b="1" u="sng" dirty="0">
                <a:latin typeface="ArialRegular"/>
              </a:endParaRPr>
            </a:p>
            <a:p>
              <a:pPr marL="171450" indent="-171450" algn="just">
                <a:buFont typeface="Wingdings" panose="05000000000000000000" pitchFamily="2" charset="2"/>
                <a:buChar char="ü"/>
              </a:pPr>
              <a:r>
                <a:rPr lang="en-IN" sz="1400" dirty="0">
                  <a:latin typeface="ArialRegular"/>
                </a:rPr>
                <a:t>Broadcasting</a:t>
              </a:r>
            </a:p>
            <a:p>
              <a:pPr marL="171450" indent="-171450" algn="just">
                <a:buFont typeface="Wingdings" panose="05000000000000000000" pitchFamily="2" charset="2"/>
                <a:buChar char="ü"/>
              </a:pPr>
              <a:r>
                <a:rPr lang="en-IN" sz="1400" dirty="0">
                  <a:latin typeface="ArialRegular"/>
                </a:rPr>
                <a:t>Collaborations</a:t>
              </a:r>
            </a:p>
            <a:p>
              <a:pPr marL="171450" indent="-171450" algn="just">
                <a:buFont typeface="Wingdings" panose="05000000000000000000" pitchFamily="2" charset="2"/>
                <a:buChar char="ü"/>
              </a:pPr>
              <a:r>
                <a:rPr lang="en-IN" sz="1400" dirty="0">
                  <a:latin typeface="ArialRegular"/>
                </a:rPr>
                <a:t>Live Shows</a:t>
              </a:r>
            </a:p>
            <a:p>
              <a:pPr marL="171450" indent="-171450" algn="just">
                <a:buFont typeface="Wingdings" panose="05000000000000000000" pitchFamily="2" charset="2"/>
                <a:buChar char="ü"/>
              </a:pPr>
              <a:r>
                <a:rPr lang="en-IN" sz="1400" dirty="0">
                  <a:latin typeface="ArialRegular"/>
                </a:rPr>
                <a:t>Social Media</a:t>
              </a:r>
            </a:p>
            <a:p>
              <a:pPr marL="171450" indent="-171450" algn="just">
                <a:buFont typeface="Wingdings" panose="05000000000000000000" pitchFamily="2" charset="2"/>
                <a:buChar char="ü"/>
              </a:pPr>
              <a:r>
                <a:rPr lang="en-IN" sz="1400" dirty="0">
                  <a:latin typeface="ArialRegular"/>
                </a:rPr>
                <a:t>Outbound Marketing</a:t>
              </a:r>
            </a:p>
          </p:txBody>
        </p:sp>
        <p:sp>
          <p:nvSpPr>
            <p:cNvPr id="19" name="TextBox 18">
              <a:extLst>
                <a:ext uri="{FF2B5EF4-FFF2-40B4-BE49-F238E27FC236}">
                  <a16:creationId xmlns:a16="http://schemas.microsoft.com/office/drawing/2014/main" id="{770DDE85-1146-49B5-ABD8-8E079CF2DC1E}"/>
                </a:ext>
              </a:extLst>
            </p:cNvPr>
            <p:cNvSpPr txBox="1"/>
            <p:nvPr/>
          </p:nvSpPr>
          <p:spPr>
            <a:xfrm>
              <a:off x="6134099" y="4216757"/>
              <a:ext cx="5772151" cy="1158202"/>
            </a:xfrm>
            <a:prstGeom prst="rect">
              <a:avLst/>
            </a:prstGeom>
            <a:noFill/>
          </p:spPr>
          <p:txBody>
            <a:bodyPr wrap="square" rtlCol="0">
              <a:spAutoFit/>
            </a:bodyPr>
            <a:lstStyle/>
            <a:p>
              <a:pPr algn="ctr"/>
              <a:r>
                <a:rPr lang="en-IN" b="1" u="sng" dirty="0">
                  <a:latin typeface="ArialRegular"/>
                </a:rPr>
                <a:t>Revenue Streams</a:t>
              </a:r>
            </a:p>
            <a:p>
              <a:pPr algn="just"/>
              <a:endParaRPr lang="en-IN" sz="1200" dirty="0">
                <a:latin typeface="ArialRegular"/>
              </a:endParaRPr>
            </a:p>
            <a:p>
              <a:pPr marL="171450" indent="-171450" algn="just">
                <a:buFont typeface="Wingdings" panose="05000000000000000000" pitchFamily="2" charset="2"/>
                <a:buChar char="ü"/>
              </a:pPr>
              <a:r>
                <a:rPr lang="en-IN" sz="1400" dirty="0">
                  <a:latin typeface="ArialRegular"/>
                </a:rPr>
                <a:t>Market share increments</a:t>
              </a:r>
            </a:p>
            <a:p>
              <a:pPr marL="171450" indent="-171450" algn="just">
                <a:buFont typeface="Wingdings" panose="05000000000000000000" pitchFamily="2" charset="2"/>
                <a:buChar char="ü"/>
              </a:pPr>
              <a:r>
                <a:rPr lang="en-IN" sz="1400" dirty="0">
                  <a:latin typeface="ArialRegular"/>
                </a:rPr>
                <a:t>Global Expansion by introducing in an International Market</a:t>
              </a:r>
            </a:p>
            <a:p>
              <a:pPr marL="171450" indent="-171450" algn="just">
                <a:buFont typeface="Wingdings" panose="05000000000000000000" pitchFamily="2" charset="2"/>
                <a:buChar char="ü"/>
              </a:pPr>
              <a:r>
                <a:rPr lang="en-IN" sz="1400" dirty="0">
                  <a:latin typeface="ArialRegular"/>
                </a:rPr>
                <a:t>Sales of biking accessories</a:t>
              </a:r>
            </a:p>
          </p:txBody>
        </p:sp>
        <p:sp>
          <p:nvSpPr>
            <p:cNvPr id="20" name="TextBox 19">
              <a:extLst>
                <a:ext uri="{FF2B5EF4-FFF2-40B4-BE49-F238E27FC236}">
                  <a16:creationId xmlns:a16="http://schemas.microsoft.com/office/drawing/2014/main" id="{BD203BCD-3F93-40F0-8400-A93610DC60BB}"/>
                </a:ext>
              </a:extLst>
            </p:cNvPr>
            <p:cNvSpPr txBox="1"/>
            <p:nvPr/>
          </p:nvSpPr>
          <p:spPr>
            <a:xfrm>
              <a:off x="266700" y="4226376"/>
              <a:ext cx="5805488" cy="1366083"/>
            </a:xfrm>
            <a:prstGeom prst="rect">
              <a:avLst/>
            </a:prstGeom>
            <a:noFill/>
          </p:spPr>
          <p:txBody>
            <a:bodyPr wrap="square" rtlCol="0">
              <a:spAutoFit/>
            </a:bodyPr>
            <a:lstStyle/>
            <a:p>
              <a:pPr algn="ctr"/>
              <a:r>
                <a:rPr lang="en-IN" b="1" u="sng" dirty="0">
                  <a:latin typeface="ArialRegular"/>
                </a:rPr>
                <a:t>Cost Structure</a:t>
              </a:r>
            </a:p>
            <a:p>
              <a:pPr algn="ctr"/>
              <a:endParaRPr lang="en-IN" sz="1200" b="1" u="sng" dirty="0">
                <a:latin typeface="ArialRegular"/>
              </a:endParaRPr>
            </a:p>
            <a:p>
              <a:pPr marL="171450" indent="-171450" algn="just">
                <a:buFont typeface="Wingdings" panose="05000000000000000000" pitchFamily="2" charset="2"/>
                <a:buChar char="ü"/>
              </a:pPr>
              <a:r>
                <a:rPr lang="en-IN" sz="1400" dirty="0">
                  <a:latin typeface="ArialRegular"/>
                </a:rPr>
                <a:t>Partnership Costs</a:t>
              </a:r>
            </a:p>
            <a:p>
              <a:pPr marL="171450" indent="-171450" algn="just">
                <a:buFont typeface="Wingdings" panose="05000000000000000000" pitchFamily="2" charset="2"/>
                <a:buChar char="ü"/>
              </a:pPr>
              <a:r>
                <a:rPr lang="en-IN" sz="1400" dirty="0">
                  <a:latin typeface="ArialRegular"/>
                </a:rPr>
                <a:t>Marketing and Customer Services Costs</a:t>
              </a:r>
            </a:p>
            <a:p>
              <a:pPr marL="171450" indent="-171450" algn="just">
                <a:buFont typeface="Wingdings" panose="05000000000000000000" pitchFamily="2" charset="2"/>
                <a:buChar char="ü"/>
              </a:pPr>
              <a:r>
                <a:rPr lang="en-IN" sz="1400" dirty="0">
                  <a:latin typeface="ArialRegular"/>
                </a:rPr>
                <a:t>On-field drives</a:t>
              </a:r>
            </a:p>
            <a:p>
              <a:pPr marL="171450" indent="-171450" algn="just">
                <a:buFont typeface="Wingdings" panose="05000000000000000000" pitchFamily="2" charset="2"/>
                <a:buChar char="ü"/>
              </a:pPr>
              <a:r>
                <a:rPr lang="en-IN" sz="1400" dirty="0">
                  <a:latin typeface="ArialRegular"/>
                </a:rPr>
                <a:t>Incentives to Distributors</a:t>
              </a:r>
            </a:p>
          </p:txBody>
        </p:sp>
      </p:grpSp>
    </p:spTree>
    <p:extLst>
      <p:ext uri="{BB962C8B-B14F-4D97-AF65-F5344CB8AC3E}">
        <p14:creationId xmlns:p14="http://schemas.microsoft.com/office/powerpoint/2010/main" val="383309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1669D8E-1EEC-43B8-BCA3-34FCCD34AD26}"/>
              </a:ext>
            </a:extLst>
          </p:cNvPr>
          <p:cNvGraphicFramePr/>
          <p:nvPr/>
        </p:nvGraphicFramePr>
        <p:xfrm>
          <a:off x="202037" y="6360966"/>
          <a:ext cx="11846754" cy="423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071F63AB-0D33-4AD4-8A74-5907CA64054D}"/>
              </a:ext>
            </a:extLst>
          </p:cNvPr>
          <p:cNvGrpSpPr/>
          <p:nvPr/>
        </p:nvGrpSpPr>
        <p:grpSpPr>
          <a:xfrm>
            <a:off x="-4280602" y="-10512"/>
            <a:ext cx="18420565" cy="5948737"/>
            <a:chOff x="-4280602" y="0"/>
            <a:chExt cx="18420565" cy="5948737"/>
          </a:xfrm>
        </p:grpSpPr>
        <p:sp>
          <p:nvSpPr>
            <p:cNvPr id="4" name="Rectangle 3">
              <a:extLst>
                <a:ext uri="{FF2B5EF4-FFF2-40B4-BE49-F238E27FC236}">
                  <a16:creationId xmlns:a16="http://schemas.microsoft.com/office/drawing/2014/main" id="{095808F7-7EB0-4BA2-938A-E2A500F33A2F}"/>
                </a:ext>
              </a:extLst>
            </p:cNvPr>
            <p:cNvSpPr/>
            <p:nvPr/>
          </p:nvSpPr>
          <p:spPr>
            <a:xfrm>
              <a:off x="4380651" y="30480"/>
              <a:ext cx="3030779" cy="44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C1D23"/>
                  </a:solidFill>
                  <a:effectLst/>
                  <a:uLnTx/>
                  <a:uFillTx/>
                  <a:latin typeface="Arial" panose="020B0604020202020204" pitchFamily="34" charset="0"/>
                  <a:ea typeface="+mn-ea"/>
                  <a:cs typeface="Arial" panose="020B0604020202020204" pitchFamily="34" charset="0"/>
                </a:rPr>
                <a:t>INDUSTRY OVERVIEW</a:t>
              </a:r>
              <a:endParaRPr kumimoji="0" lang="en-IN" sz="2000" b="1" i="0" u="none" strike="noStrike" kern="1200" cap="none" spc="0" normalizeH="0" baseline="0" noProof="0" dirty="0">
                <a:ln>
                  <a:noFill/>
                </a:ln>
                <a:solidFill>
                  <a:srgbClr val="EC1D23"/>
                </a:solidFill>
                <a:effectLst/>
                <a:uLnTx/>
                <a:uFillTx/>
                <a:latin typeface="Arial" panose="020B0604020202020204" pitchFamily="34" charset="0"/>
                <a:ea typeface="+mn-ea"/>
                <a:cs typeface="Arial" panose="020B0604020202020204" pitchFamily="34" charset="0"/>
              </a:endParaRPr>
            </a:p>
          </p:txBody>
        </p:sp>
        <p:grpSp>
          <p:nvGrpSpPr>
            <p:cNvPr id="9" name="Group 8">
              <a:extLst>
                <a:ext uri="{FF2B5EF4-FFF2-40B4-BE49-F238E27FC236}">
                  <a16:creationId xmlns:a16="http://schemas.microsoft.com/office/drawing/2014/main" id="{45294B3F-F61F-44D3-A3E1-D64B9DB6EC59}"/>
                </a:ext>
              </a:extLst>
            </p:cNvPr>
            <p:cNvGrpSpPr/>
            <p:nvPr/>
          </p:nvGrpSpPr>
          <p:grpSpPr>
            <a:xfrm>
              <a:off x="1824553" y="73414"/>
              <a:ext cx="12315410" cy="5875323"/>
              <a:chOff x="1793020" y="115455"/>
              <a:chExt cx="12315410" cy="5875323"/>
            </a:xfrm>
          </p:grpSpPr>
          <p:grpSp>
            <p:nvGrpSpPr>
              <p:cNvPr id="7" name="Group 6">
                <a:extLst>
                  <a:ext uri="{FF2B5EF4-FFF2-40B4-BE49-F238E27FC236}">
                    <a16:creationId xmlns:a16="http://schemas.microsoft.com/office/drawing/2014/main" id="{E1E81375-4A6F-4DDF-AD5A-5AF1F29C2852}"/>
                  </a:ext>
                </a:extLst>
              </p:cNvPr>
              <p:cNvGrpSpPr/>
              <p:nvPr/>
            </p:nvGrpSpPr>
            <p:grpSpPr>
              <a:xfrm>
                <a:off x="1793020" y="115455"/>
                <a:ext cx="12315410" cy="5875323"/>
                <a:chOff x="-4228050" y="75291"/>
                <a:chExt cx="12315410" cy="5875323"/>
              </a:xfrm>
            </p:grpSpPr>
            <p:graphicFrame>
              <p:nvGraphicFramePr>
                <p:cNvPr id="6" name="Chart 5">
                  <a:extLst>
                    <a:ext uri="{FF2B5EF4-FFF2-40B4-BE49-F238E27FC236}">
                      <a16:creationId xmlns:a16="http://schemas.microsoft.com/office/drawing/2014/main" id="{219E614A-18AD-4161-9A18-883505F583C7}"/>
                    </a:ext>
                  </a:extLst>
                </p:cNvPr>
                <p:cNvGraphicFramePr/>
                <p:nvPr/>
              </p:nvGraphicFramePr>
              <p:xfrm>
                <a:off x="-4228050" y="75291"/>
                <a:ext cx="12315410" cy="5875323"/>
              </p:xfrm>
              <a:graphic>
                <a:graphicData uri="http://schemas.openxmlformats.org/drawingml/2006/chart">
                  <c:chart xmlns:c="http://schemas.openxmlformats.org/drawingml/2006/chart" xmlns:r="http://schemas.openxmlformats.org/officeDocument/2006/relationships" r:id="rId7"/>
                </a:graphicData>
              </a:graphic>
            </p:graphicFrame>
            <p:sp>
              <p:nvSpPr>
                <p:cNvPr id="3" name="TextBox 2">
                  <a:extLst>
                    <a:ext uri="{FF2B5EF4-FFF2-40B4-BE49-F238E27FC236}">
                      <a16:creationId xmlns:a16="http://schemas.microsoft.com/office/drawing/2014/main" id="{7B085940-2CE3-40C6-96B3-52AAAD8E20A3}"/>
                    </a:ext>
                  </a:extLst>
                </p:cNvPr>
                <p:cNvSpPr txBox="1"/>
                <p:nvPr/>
              </p:nvSpPr>
              <p:spPr>
                <a:xfrm>
                  <a:off x="105105" y="630621"/>
                  <a:ext cx="4403835" cy="400110"/>
                </a:xfrm>
                <a:prstGeom prst="rect">
                  <a:avLst/>
                </a:prstGeom>
                <a:solidFill>
                  <a:srgbClr val="EC1D2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2W Premium Segment Market Share</a:t>
                  </a:r>
                  <a:endParaRPr kumimoji="0" lang="en-IN"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8" name="Rectangle 7">
                <a:extLst>
                  <a:ext uri="{FF2B5EF4-FFF2-40B4-BE49-F238E27FC236}">
                    <a16:creationId xmlns:a16="http://schemas.microsoft.com/office/drawing/2014/main" id="{4E57279C-AB08-4D66-A968-B126BCEA7CCF}"/>
                  </a:ext>
                </a:extLst>
              </p:cNvPr>
              <p:cNvSpPr/>
              <p:nvPr/>
            </p:nvSpPr>
            <p:spPr>
              <a:xfrm>
                <a:off x="5686097" y="564372"/>
                <a:ext cx="5297218" cy="4459573"/>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0" name="Chart 9">
              <a:extLst>
                <a:ext uri="{FF2B5EF4-FFF2-40B4-BE49-F238E27FC236}">
                  <a16:creationId xmlns:a16="http://schemas.microsoft.com/office/drawing/2014/main" id="{B2EBDAA4-3B79-473E-AF12-86187D17AB6F}"/>
                </a:ext>
              </a:extLst>
            </p:cNvPr>
            <p:cNvGraphicFramePr/>
            <p:nvPr/>
          </p:nvGraphicFramePr>
          <p:xfrm>
            <a:off x="-4280602" y="0"/>
            <a:ext cx="12315410" cy="5875323"/>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Box 11">
              <a:extLst>
                <a:ext uri="{FF2B5EF4-FFF2-40B4-BE49-F238E27FC236}">
                  <a16:creationId xmlns:a16="http://schemas.microsoft.com/office/drawing/2014/main" id="{6A630946-5370-4F48-AF67-4A88FB8E1CB4}"/>
                </a:ext>
              </a:extLst>
            </p:cNvPr>
            <p:cNvSpPr txBox="1"/>
            <p:nvPr/>
          </p:nvSpPr>
          <p:spPr>
            <a:xfrm>
              <a:off x="399392" y="629104"/>
              <a:ext cx="5097517" cy="400110"/>
            </a:xfrm>
            <a:prstGeom prst="rect">
              <a:avLst/>
            </a:prstGeom>
            <a:solidFill>
              <a:srgbClr val="EC1D23"/>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2W Market Share in India in December’20</a:t>
              </a:r>
              <a:endParaRPr kumimoji="0" lang="en-IN"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12">
              <a:extLst>
                <a:ext uri="{FF2B5EF4-FFF2-40B4-BE49-F238E27FC236}">
                  <a16:creationId xmlns:a16="http://schemas.microsoft.com/office/drawing/2014/main" id="{9ADE3DE1-B997-412F-BD61-D98F2AFB35DD}"/>
                </a:ext>
              </a:extLst>
            </p:cNvPr>
            <p:cNvSpPr/>
            <p:nvPr/>
          </p:nvSpPr>
          <p:spPr>
            <a:xfrm>
              <a:off x="202037" y="523407"/>
              <a:ext cx="5473548" cy="4458498"/>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1B334B43-8AB1-4EB6-9036-B930874577AD}"/>
              </a:ext>
            </a:extLst>
          </p:cNvPr>
          <p:cNvSpPr txBox="1"/>
          <p:nvPr/>
        </p:nvSpPr>
        <p:spPr>
          <a:xfrm>
            <a:off x="202036" y="5110000"/>
            <a:ext cx="10812811" cy="1169551"/>
          </a:xfrm>
          <a:prstGeom prst="rect">
            <a:avLst/>
          </a:prstGeom>
          <a:ln w="19050">
            <a:solidFill>
              <a:srgbClr val="EC1D23"/>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Despite being the Market Leader in the Two-Wheeler segment in India with a Market Share of approximately 39%, Hero MotoCorp still struggles to gain the market share in the Premium Two-Wheeler segment (currently 3.52%)</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According to CRISIL ratings, there is an estimated growth rate of 10-12% for the Two-Wheelers, which showcases a growth opportunity for Hero MotoCorp and increase the market share of their Premium Segment</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23455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525AAB-E1D9-4DD0-A288-EADAA0A66AAD}"/>
              </a:ext>
            </a:extLst>
          </p:cNvPr>
          <p:cNvSpPr/>
          <p:nvPr/>
        </p:nvSpPr>
        <p:spPr>
          <a:xfrm>
            <a:off x="4380651" y="0"/>
            <a:ext cx="3030779" cy="44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1D23"/>
                </a:solidFill>
                <a:latin typeface="Arial" panose="020B0604020202020204" pitchFamily="34" charset="0"/>
                <a:cs typeface="Arial" panose="020B0604020202020204" pitchFamily="34" charset="0"/>
              </a:rPr>
              <a:t>MARKET RESEARCH</a:t>
            </a:r>
            <a:endParaRPr lang="en-IN" sz="2000" b="1" dirty="0">
              <a:solidFill>
                <a:srgbClr val="EC1D23"/>
              </a:solidFill>
              <a:latin typeface="Arial" panose="020B0604020202020204" pitchFamily="34" charset="0"/>
              <a:cs typeface="Arial" panose="020B0604020202020204" pitchFamily="34" charset="0"/>
            </a:endParaRPr>
          </a:p>
        </p:txBody>
      </p:sp>
      <p:sp>
        <p:nvSpPr>
          <p:cNvPr id="9" name="Rectangle: Top Corners Rounded 8">
            <a:extLst>
              <a:ext uri="{FF2B5EF4-FFF2-40B4-BE49-F238E27FC236}">
                <a16:creationId xmlns:a16="http://schemas.microsoft.com/office/drawing/2014/main" id="{D79A78DA-469F-4434-ADDE-1065322C99FF}"/>
              </a:ext>
            </a:extLst>
          </p:cNvPr>
          <p:cNvSpPr/>
          <p:nvPr/>
        </p:nvSpPr>
        <p:spPr>
          <a:xfrm>
            <a:off x="91440" y="548640"/>
            <a:ext cx="1544320" cy="619760"/>
          </a:xfrm>
          <a:prstGeom prst="round2Same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5986BC5-B150-4538-8448-98EA2175F45E}"/>
              </a:ext>
            </a:extLst>
          </p:cNvPr>
          <p:cNvSpPr/>
          <p:nvPr/>
        </p:nvSpPr>
        <p:spPr>
          <a:xfrm>
            <a:off x="95057" y="1164571"/>
            <a:ext cx="1544320" cy="52322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E105122-F521-479F-8340-977C2BEAC639}"/>
              </a:ext>
            </a:extLst>
          </p:cNvPr>
          <p:cNvSpPr/>
          <p:nvPr/>
        </p:nvSpPr>
        <p:spPr>
          <a:xfrm>
            <a:off x="1132427" y="1218787"/>
            <a:ext cx="417386" cy="417386"/>
          </a:xfrm>
          <a:prstGeom prst="ellipse">
            <a:avLst/>
          </a:prstGeom>
          <a: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solidFill>
              <a:schemeClr val="accent1">
                <a:tint val="40000"/>
                <a:hueOff val="0"/>
                <a:satOff val="0"/>
                <a:lumOff val="0"/>
                <a:alpha val="95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0980A199-360B-4862-96AB-6C15FE9A73C8}"/>
              </a:ext>
            </a:extLst>
          </p:cNvPr>
          <p:cNvSpPr txBox="1"/>
          <p:nvPr/>
        </p:nvSpPr>
        <p:spPr>
          <a:xfrm>
            <a:off x="91440" y="1181110"/>
            <a:ext cx="1040987" cy="523220"/>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Telephonic Calls</a:t>
            </a:r>
            <a:endParaRPr lang="en-IN" sz="14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F28F688-E08F-4ADF-B8B7-EF1D0550CFFB}"/>
              </a:ext>
            </a:extLst>
          </p:cNvPr>
          <p:cNvSpPr txBox="1"/>
          <p:nvPr/>
        </p:nvSpPr>
        <p:spPr>
          <a:xfrm flipH="1">
            <a:off x="616556" y="716880"/>
            <a:ext cx="568548"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12</a:t>
            </a:r>
            <a:endParaRPr lang="en-IN" b="1" dirty="0">
              <a:latin typeface="Arial" panose="020B0604020202020204" pitchFamily="34" charset="0"/>
              <a:cs typeface="Arial" panose="020B0604020202020204" pitchFamily="34" charset="0"/>
            </a:endParaRPr>
          </a:p>
        </p:txBody>
      </p:sp>
      <p:sp>
        <p:nvSpPr>
          <p:cNvPr id="50" name="Rectangle: Rounded Corners 49">
            <a:extLst>
              <a:ext uri="{FF2B5EF4-FFF2-40B4-BE49-F238E27FC236}">
                <a16:creationId xmlns:a16="http://schemas.microsoft.com/office/drawing/2014/main" id="{E7E95C94-174D-4B68-8FF6-A00F99095C38}"/>
              </a:ext>
            </a:extLst>
          </p:cNvPr>
          <p:cNvSpPr/>
          <p:nvPr/>
        </p:nvSpPr>
        <p:spPr>
          <a:xfrm>
            <a:off x="1728188" y="589307"/>
            <a:ext cx="5962932" cy="331754"/>
          </a:xfrm>
          <a:prstGeom prst="roundRect">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What Do You Understand by Premium Bikes</a:t>
            </a:r>
            <a:endParaRPr lang="en-IN" sz="1400" dirty="0">
              <a:latin typeface="Arial" panose="020B0604020202020204" pitchFamily="34" charset="0"/>
              <a:cs typeface="Arial" panose="020B0604020202020204" pitchFamily="34" charset="0"/>
            </a:endParaRPr>
          </a:p>
        </p:txBody>
      </p:sp>
      <p:graphicFrame>
        <p:nvGraphicFramePr>
          <p:cNvPr id="53" name="Chart 52">
            <a:extLst>
              <a:ext uri="{FF2B5EF4-FFF2-40B4-BE49-F238E27FC236}">
                <a16:creationId xmlns:a16="http://schemas.microsoft.com/office/drawing/2014/main" id="{5E091B00-8E0E-4D19-A97B-51F0B71518EB}"/>
              </a:ext>
            </a:extLst>
          </p:cNvPr>
          <p:cNvGraphicFramePr/>
          <p:nvPr/>
        </p:nvGraphicFramePr>
        <p:xfrm>
          <a:off x="1697707" y="850675"/>
          <a:ext cx="5911890" cy="1965579"/>
        </p:xfrm>
        <a:graphic>
          <a:graphicData uri="http://schemas.openxmlformats.org/drawingml/2006/chart">
            <c:chart xmlns:c="http://schemas.openxmlformats.org/drawingml/2006/chart" xmlns:r="http://schemas.openxmlformats.org/officeDocument/2006/relationships" r:id="rId4"/>
          </a:graphicData>
        </a:graphic>
      </p:graphicFrame>
      <p:sp>
        <p:nvSpPr>
          <p:cNvPr id="54" name="Rectangle 53">
            <a:extLst>
              <a:ext uri="{FF2B5EF4-FFF2-40B4-BE49-F238E27FC236}">
                <a16:creationId xmlns:a16="http://schemas.microsoft.com/office/drawing/2014/main" id="{2063023F-A9CF-4967-B801-985BFDEF003D}"/>
              </a:ext>
            </a:extLst>
          </p:cNvPr>
          <p:cNvSpPr/>
          <p:nvPr/>
        </p:nvSpPr>
        <p:spPr>
          <a:xfrm>
            <a:off x="1696720" y="537689"/>
            <a:ext cx="6031305" cy="2157873"/>
          </a:xfrm>
          <a:prstGeom prst="rect">
            <a:avLst/>
          </a:prstGeom>
          <a:noFill/>
          <a:ln w="12700">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AE8D205B-570D-43FF-A489-4103C4839C97}"/>
              </a:ext>
            </a:extLst>
          </p:cNvPr>
          <p:cNvSpPr txBox="1"/>
          <p:nvPr/>
        </p:nvSpPr>
        <p:spPr>
          <a:xfrm>
            <a:off x="5109785" y="2811059"/>
            <a:ext cx="2590556" cy="578882"/>
          </a:xfrm>
          <a:prstGeom prst="roundRect">
            <a:avLst/>
          </a:prstGeom>
          <a:solidFill>
            <a:srgbClr val="EC1D23"/>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400" b="1" dirty="0">
                <a:solidFill>
                  <a:schemeClr val="bg1"/>
                </a:solidFill>
                <a:latin typeface="Arial" panose="020B0604020202020204" pitchFamily="34" charset="0"/>
                <a:cs typeface="Arial" panose="020B0604020202020204" pitchFamily="34" charset="0"/>
              </a:rPr>
              <a:t>First</a:t>
            </a:r>
            <a:r>
              <a:rPr lang="en-US" sz="1400" dirty="0">
                <a:solidFill>
                  <a:schemeClr val="bg1"/>
                </a:solidFill>
                <a:latin typeface="Arial" panose="020B0604020202020204" pitchFamily="34" charset="0"/>
                <a:cs typeface="Arial" panose="020B0604020202020204" pitchFamily="34" charset="0"/>
              </a:rPr>
              <a:t> </a:t>
            </a:r>
            <a:r>
              <a:rPr lang="en-US" sz="1400" b="1" dirty="0">
                <a:solidFill>
                  <a:schemeClr val="bg1"/>
                </a:solidFill>
                <a:latin typeface="Arial" panose="020B0604020202020204" pitchFamily="34" charset="0"/>
                <a:cs typeface="Arial" panose="020B0604020202020204" pitchFamily="34" charset="0"/>
              </a:rPr>
              <a:t>brand name </a:t>
            </a:r>
            <a:r>
              <a:rPr lang="en-US" sz="1400" dirty="0">
                <a:solidFill>
                  <a:schemeClr val="bg1"/>
                </a:solidFill>
                <a:latin typeface="Arial" panose="020B0604020202020204" pitchFamily="34" charset="0"/>
                <a:cs typeface="Arial" panose="020B0604020202020204" pitchFamily="34" charset="0"/>
              </a:rPr>
              <a:t>which strikes for “Premium Bikes”</a:t>
            </a:r>
          </a:p>
        </p:txBody>
      </p:sp>
      <p:graphicFrame>
        <p:nvGraphicFramePr>
          <p:cNvPr id="58" name="Chart 57">
            <a:extLst>
              <a:ext uri="{FF2B5EF4-FFF2-40B4-BE49-F238E27FC236}">
                <a16:creationId xmlns:a16="http://schemas.microsoft.com/office/drawing/2014/main" id="{A5C44428-B641-4E15-B82F-CAAF574F6A21}"/>
              </a:ext>
            </a:extLst>
          </p:cNvPr>
          <p:cNvGraphicFramePr/>
          <p:nvPr/>
        </p:nvGraphicFramePr>
        <p:xfrm>
          <a:off x="4642997" y="3563337"/>
          <a:ext cx="3708634" cy="1479703"/>
        </p:xfrm>
        <a:graphic>
          <a:graphicData uri="http://schemas.openxmlformats.org/drawingml/2006/chart">
            <c:chart xmlns:c="http://schemas.openxmlformats.org/drawingml/2006/chart" xmlns:r="http://schemas.openxmlformats.org/officeDocument/2006/relationships" r:id="rId5"/>
          </a:graphicData>
        </a:graphic>
      </p:graphicFrame>
      <p:sp>
        <p:nvSpPr>
          <p:cNvPr id="59" name="Rectangle 58">
            <a:extLst>
              <a:ext uri="{FF2B5EF4-FFF2-40B4-BE49-F238E27FC236}">
                <a16:creationId xmlns:a16="http://schemas.microsoft.com/office/drawing/2014/main" id="{24B2431A-038E-43D5-A201-BA71F135D810}"/>
              </a:ext>
            </a:extLst>
          </p:cNvPr>
          <p:cNvSpPr/>
          <p:nvPr/>
        </p:nvSpPr>
        <p:spPr>
          <a:xfrm>
            <a:off x="104828" y="5468423"/>
            <a:ext cx="12015084" cy="840936"/>
          </a:xfrm>
          <a:custGeom>
            <a:avLst/>
            <a:gdLst>
              <a:gd name="connsiteX0" fmla="*/ 0 w 4337819"/>
              <a:gd name="connsiteY0" fmla="*/ 0 h 3546630"/>
              <a:gd name="connsiteX1" fmla="*/ 4337819 w 4337819"/>
              <a:gd name="connsiteY1" fmla="*/ 0 h 3546630"/>
              <a:gd name="connsiteX2" fmla="*/ 4337819 w 4337819"/>
              <a:gd name="connsiteY2" fmla="*/ 3546630 h 3546630"/>
              <a:gd name="connsiteX3" fmla="*/ 0 w 4337819"/>
              <a:gd name="connsiteY3" fmla="*/ 3546630 h 3546630"/>
              <a:gd name="connsiteX4" fmla="*/ 0 w 4337819"/>
              <a:gd name="connsiteY4" fmla="*/ 0 h 3546630"/>
              <a:gd name="connsiteX0" fmla="*/ 0 w 4337819"/>
              <a:gd name="connsiteY0" fmla="*/ 0 h 3546630"/>
              <a:gd name="connsiteX1" fmla="*/ 4337819 w 4337819"/>
              <a:gd name="connsiteY1" fmla="*/ 0 h 3546630"/>
              <a:gd name="connsiteX2" fmla="*/ 4337819 w 4337819"/>
              <a:gd name="connsiteY2" fmla="*/ 3546630 h 3546630"/>
              <a:gd name="connsiteX3" fmla="*/ 0 w 4337819"/>
              <a:gd name="connsiteY3" fmla="*/ 3546630 h 3546630"/>
              <a:gd name="connsiteX4" fmla="*/ 0 w 4337819"/>
              <a:gd name="connsiteY4" fmla="*/ 0 h 354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19" h="3546630">
                <a:moveTo>
                  <a:pt x="0" y="0"/>
                </a:moveTo>
                <a:lnTo>
                  <a:pt x="4337819" y="0"/>
                </a:lnTo>
                <a:lnTo>
                  <a:pt x="4337819" y="3546630"/>
                </a:lnTo>
                <a:lnTo>
                  <a:pt x="0" y="3546630"/>
                </a:lnTo>
                <a:lnTo>
                  <a:pt x="0" y="0"/>
                </a:lnTo>
                <a:close/>
              </a:path>
            </a:pathLst>
          </a:custGeom>
          <a:noFill/>
          <a:ln w="12700">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26CC0E2F-6EB5-41C6-BF85-116EABF30F80}"/>
              </a:ext>
            </a:extLst>
          </p:cNvPr>
          <p:cNvSpPr txBox="1"/>
          <p:nvPr/>
        </p:nvSpPr>
        <p:spPr>
          <a:xfrm>
            <a:off x="183773" y="5590594"/>
            <a:ext cx="2432868" cy="578882"/>
          </a:xfrm>
          <a:prstGeom prst="roundRect">
            <a:avLst/>
          </a:prstGeom>
          <a:solidFill>
            <a:srgbClr val="EC1D23"/>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Reason for choosing “Other” Brands</a:t>
            </a:r>
          </a:p>
        </p:txBody>
      </p:sp>
      <p:sp>
        <p:nvSpPr>
          <p:cNvPr id="77" name="Rectangle: Rounded Corners 76">
            <a:extLst>
              <a:ext uri="{FF2B5EF4-FFF2-40B4-BE49-F238E27FC236}">
                <a16:creationId xmlns:a16="http://schemas.microsoft.com/office/drawing/2014/main" id="{A02FB538-F4DD-4A4B-B744-882F00B7C3D7}"/>
              </a:ext>
            </a:extLst>
          </p:cNvPr>
          <p:cNvSpPr/>
          <p:nvPr/>
        </p:nvSpPr>
        <p:spPr>
          <a:xfrm>
            <a:off x="9717179" y="5931360"/>
            <a:ext cx="2308987" cy="327355"/>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User Experience</a:t>
            </a:r>
            <a:endParaRPr lang="en-IN" sz="1400" dirty="0">
              <a:solidFill>
                <a:srgbClr val="000000"/>
              </a:solidFill>
              <a:latin typeface="Arial" panose="020B0604020202020204" pitchFamily="34" charset="0"/>
              <a:cs typeface="Arial" panose="020B0604020202020204" pitchFamily="34" charset="0"/>
            </a:endParaRPr>
          </a:p>
        </p:txBody>
      </p:sp>
      <p:sp>
        <p:nvSpPr>
          <p:cNvPr id="79" name="Rectangle: Rounded Corners 78">
            <a:extLst>
              <a:ext uri="{FF2B5EF4-FFF2-40B4-BE49-F238E27FC236}">
                <a16:creationId xmlns:a16="http://schemas.microsoft.com/office/drawing/2014/main" id="{EC6C5B0B-C9AB-498F-97BB-3918F4B2FB88}"/>
              </a:ext>
            </a:extLst>
          </p:cNvPr>
          <p:cNvSpPr/>
          <p:nvPr/>
        </p:nvSpPr>
        <p:spPr>
          <a:xfrm>
            <a:off x="7362514" y="5542829"/>
            <a:ext cx="2308987" cy="327355"/>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Word of Mouth</a:t>
            </a:r>
            <a:endParaRPr lang="en-IN" sz="1400" dirty="0">
              <a:solidFill>
                <a:srgbClr val="000000"/>
              </a:solidFill>
              <a:latin typeface="Arial" panose="020B0604020202020204" pitchFamily="34" charset="0"/>
              <a:cs typeface="Arial" panose="020B0604020202020204" pitchFamily="34" charset="0"/>
            </a:endParaRPr>
          </a:p>
        </p:txBody>
      </p:sp>
      <p:sp>
        <p:nvSpPr>
          <p:cNvPr id="80" name="Rectangle: Rounded Corners 79">
            <a:extLst>
              <a:ext uri="{FF2B5EF4-FFF2-40B4-BE49-F238E27FC236}">
                <a16:creationId xmlns:a16="http://schemas.microsoft.com/office/drawing/2014/main" id="{B29745DC-49CB-44BB-9613-F4EFAFEA6CA2}"/>
              </a:ext>
            </a:extLst>
          </p:cNvPr>
          <p:cNvSpPr/>
          <p:nvPr/>
        </p:nvSpPr>
        <p:spPr>
          <a:xfrm>
            <a:off x="2670217" y="5901544"/>
            <a:ext cx="2308987" cy="327355"/>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Exclusivity in Services</a:t>
            </a:r>
            <a:endParaRPr lang="en-IN" sz="1400" dirty="0">
              <a:solidFill>
                <a:srgbClr val="000000"/>
              </a:solidFill>
              <a:latin typeface="Arial" panose="020B0604020202020204" pitchFamily="34" charset="0"/>
              <a:cs typeface="Arial" panose="020B0604020202020204" pitchFamily="34" charset="0"/>
            </a:endParaRPr>
          </a:p>
        </p:txBody>
      </p:sp>
      <p:sp>
        <p:nvSpPr>
          <p:cNvPr id="81" name="Rectangle: Rounded Corners 80">
            <a:extLst>
              <a:ext uri="{FF2B5EF4-FFF2-40B4-BE49-F238E27FC236}">
                <a16:creationId xmlns:a16="http://schemas.microsoft.com/office/drawing/2014/main" id="{B294518E-9149-4DB4-803E-166889A9CC1B}"/>
              </a:ext>
            </a:extLst>
          </p:cNvPr>
          <p:cNvSpPr/>
          <p:nvPr/>
        </p:nvSpPr>
        <p:spPr>
          <a:xfrm>
            <a:off x="5026761" y="5919161"/>
            <a:ext cx="2308987" cy="327355"/>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Premium Merchandise</a:t>
            </a:r>
            <a:endParaRPr lang="en-IN" sz="1400" dirty="0">
              <a:solidFill>
                <a:srgbClr val="000000"/>
              </a:solidFill>
              <a:latin typeface="Arial" panose="020B0604020202020204" pitchFamily="34" charset="0"/>
              <a:cs typeface="Arial" panose="020B0604020202020204" pitchFamily="34" charset="0"/>
            </a:endParaRPr>
          </a:p>
        </p:txBody>
      </p:sp>
      <p:graphicFrame>
        <p:nvGraphicFramePr>
          <p:cNvPr id="90" name="Chart 89">
            <a:extLst>
              <a:ext uri="{FF2B5EF4-FFF2-40B4-BE49-F238E27FC236}">
                <a16:creationId xmlns:a16="http://schemas.microsoft.com/office/drawing/2014/main" id="{DB8255C9-BFAB-4592-845C-CB28A42B37F5}"/>
              </a:ext>
            </a:extLst>
          </p:cNvPr>
          <p:cNvGraphicFramePr/>
          <p:nvPr>
            <p:extLst>
              <p:ext uri="{D42A27DB-BD31-4B8C-83A1-F6EECF244321}">
                <p14:modId xmlns:p14="http://schemas.microsoft.com/office/powerpoint/2010/main" val="3863072513"/>
              </p:ext>
            </p:extLst>
          </p:nvPr>
        </p:nvGraphicFramePr>
        <p:xfrm>
          <a:off x="-1475143" y="3482877"/>
          <a:ext cx="3731439" cy="2188855"/>
        </p:xfrm>
        <a:graphic>
          <a:graphicData uri="http://schemas.openxmlformats.org/drawingml/2006/chart">
            <c:chart xmlns:c="http://schemas.openxmlformats.org/drawingml/2006/chart" xmlns:r="http://schemas.openxmlformats.org/officeDocument/2006/relationships" r:id="rId6"/>
          </a:graphicData>
        </a:graphic>
      </p:graphicFrame>
      <p:sp>
        <p:nvSpPr>
          <p:cNvPr id="91" name="Rectangle: Rounded Corners 90">
            <a:extLst>
              <a:ext uri="{FF2B5EF4-FFF2-40B4-BE49-F238E27FC236}">
                <a16:creationId xmlns:a16="http://schemas.microsoft.com/office/drawing/2014/main" id="{81093AA3-57BF-4145-AC3C-289151A18FD5}"/>
              </a:ext>
            </a:extLst>
          </p:cNvPr>
          <p:cNvSpPr/>
          <p:nvPr/>
        </p:nvSpPr>
        <p:spPr>
          <a:xfrm>
            <a:off x="146081" y="2795808"/>
            <a:ext cx="2138892" cy="687070"/>
          </a:xfrm>
          <a:prstGeom prst="roundRect">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Heard about Hero’s Premium Segment Bikes</a:t>
            </a:r>
            <a:endParaRPr lang="en-IN" sz="1400"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A74C42A0-11A6-44BB-B173-78C97002CAB1}"/>
              </a:ext>
            </a:extLst>
          </p:cNvPr>
          <p:cNvSpPr/>
          <p:nvPr/>
        </p:nvSpPr>
        <p:spPr>
          <a:xfrm>
            <a:off x="105442" y="2747180"/>
            <a:ext cx="2252134" cy="2652169"/>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3" name="Chart 102">
            <a:extLst>
              <a:ext uri="{FF2B5EF4-FFF2-40B4-BE49-F238E27FC236}">
                <a16:creationId xmlns:a16="http://schemas.microsoft.com/office/drawing/2014/main" id="{376ED4A1-31CD-47BE-A0B4-984A16BE6A54}"/>
              </a:ext>
            </a:extLst>
          </p:cNvPr>
          <p:cNvGraphicFramePr/>
          <p:nvPr/>
        </p:nvGraphicFramePr>
        <p:xfrm>
          <a:off x="962254" y="3459015"/>
          <a:ext cx="4169518" cy="2254276"/>
        </p:xfrm>
        <a:graphic>
          <a:graphicData uri="http://schemas.openxmlformats.org/drawingml/2006/chart">
            <c:chart xmlns:c="http://schemas.openxmlformats.org/drawingml/2006/chart" xmlns:r="http://schemas.openxmlformats.org/officeDocument/2006/relationships" r:id="rId7"/>
          </a:graphicData>
        </a:graphic>
      </p:graphicFrame>
      <p:sp>
        <p:nvSpPr>
          <p:cNvPr id="104" name="Rectangle: Rounded Corners 103">
            <a:extLst>
              <a:ext uri="{FF2B5EF4-FFF2-40B4-BE49-F238E27FC236}">
                <a16:creationId xmlns:a16="http://schemas.microsoft.com/office/drawing/2014/main" id="{48182B97-039D-471C-A9A3-B1973673CB70}"/>
              </a:ext>
            </a:extLst>
          </p:cNvPr>
          <p:cNvSpPr/>
          <p:nvPr/>
        </p:nvSpPr>
        <p:spPr>
          <a:xfrm>
            <a:off x="2517821" y="2806030"/>
            <a:ext cx="2430099" cy="676847"/>
          </a:xfrm>
          <a:prstGeom prst="roundRect">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Willingness to Shift to Hero Premium if certain features are made available</a:t>
            </a:r>
            <a:endParaRPr lang="en-IN" sz="1400" dirty="0">
              <a:latin typeface="Arial" panose="020B0604020202020204"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59682BFB-2BD6-40C6-ABBE-E73AD85A7626}"/>
              </a:ext>
            </a:extLst>
          </p:cNvPr>
          <p:cNvSpPr/>
          <p:nvPr/>
        </p:nvSpPr>
        <p:spPr>
          <a:xfrm>
            <a:off x="2427077" y="2747772"/>
            <a:ext cx="2591964" cy="2640191"/>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9" name="Diagram 28">
            <a:extLst>
              <a:ext uri="{FF2B5EF4-FFF2-40B4-BE49-F238E27FC236}">
                <a16:creationId xmlns:a16="http://schemas.microsoft.com/office/drawing/2014/main" id="{9FDB4584-9AB6-4B40-A8DD-321EB5981E16}"/>
              </a:ext>
            </a:extLst>
          </p:cNvPr>
          <p:cNvGraphicFramePr/>
          <p:nvPr/>
        </p:nvGraphicFramePr>
        <p:xfrm>
          <a:off x="202037" y="6360966"/>
          <a:ext cx="11846754" cy="4236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Rectangle 1">
            <a:extLst>
              <a:ext uri="{FF2B5EF4-FFF2-40B4-BE49-F238E27FC236}">
                <a16:creationId xmlns:a16="http://schemas.microsoft.com/office/drawing/2014/main" id="{2D4EA9F7-0FD1-4C02-BFF5-A630BD5AD8BC}"/>
              </a:ext>
            </a:extLst>
          </p:cNvPr>
          <p:cNvSpPr/>
          <p:nvPr/>
        </p:nvSpPr>
        <p:spPr>
          <a:xfrm>
            <a:off x="81280" y="1742008"/>
            <a:ext cx="1544320" cy="937016"/>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303A6F2-DAAF-4A70-AA01-196914DE8A54}"/>
              </a:ext>
            </a:extLst>
          </p:cNvPr>
          <p:cNvSpPr txBox="1"/>
          <p:nvPr/>
        </p:nvSpPr>
        <p:spPr>
          <a:xfrm>
            <a:off x="72431" y="1758536"/>
            <a:ext cx="1677888" cy="954107"/>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latin typeface="Arial" panose="020B0604020202020204" pitchFamily="34" charset="0"/>
                <a:cs typeface="Arial" panose="020B0604020202020204" pitchFamily="34" charset="0"/>
              </a:rPr>
              <a:t>Students</a:t>
            </a:r>
            <a:endParaRPr lang="en-IN"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IN" sz="1400" dirty="0">
                <a:latin typeface="Arial" panose="020B0604020202020204" pitchFamily="34" charset="0"/>
                <a:cs typeface="Arial" panose="020B0604020202020204" pitchFamily="34" charset="0"/>
              </a:rPr>
              <a:t>Travelers</a:t>
            </a:r>
          </a:p>
          <a:p>
            <a:pPr marL="285750" indent="-285750">
              <a:buFont typeface="Wingdings" panose="05000000000000000000" pitchFamily="2" charset="2"/>
              <a:buChar char="ü"/>
            </a:pPr>
            <a:r>
              <a:rPr lang="en-IN" sz="1400" dirty="0">
                <a:latin typeface="Arial" panose="020B0604020202020204" pitchFamily="34" charset="0"/>
                <a:cs typeface="Arial" panose="020B0604020202020204" pitchFamily="34" charset="0"/>
              </a:rPr>
              <a:t>Bikers</a:t>
            </a:r>
          </a:p>
          <a:p>
            <a:pPr marL="285750" indent="-285750">
              <a:buFont typeface="Wingdings" panose="05000000000000000000" pitchFamily="2" charset="2"/>
              <a:buChar char="ü"/>
            </a:pPr>
            <a:r>
              <a:rPr lang="en-IN" sz="1400" dirty="0">
                <a:latin typeface="Arial" panose="020B0604020202020204" pitchFamily="34" charset="0"/>
                <a:cs typeface="Arial" panose="020B0604020202020204" pitchFamily="34" charset="0"/>
              </a:rPr>
              <a:t>Working Class</a:t>
            </a:r>
            <a:endParaRPr lang="en-US" sz="14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55E9191B-5901-4D3D-8DE4-42ED207ABACC}"/>
              </a:ext>
            </a:extLst>
          </p:cNvPr>
          <p:cNvSpPr/>
          <p:nvPr/>
        </p:nvSpPr>
        <p:spPr>
          <a:xfrm>
            <a:off x="5066757" y="2740943"/>
            <a:ext cx="2661268" cy="2640191"/>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03DC1B45-A181-4F25-BEEB-B85C39312A05}"/>
              </a:ext>
            </a:extLst>
          </p:cNvPr>
          <p:cNvSpPr/>
          <p:nvPr/>
        </p:nvSpPr>
        <p:spPr>
          <a:xfrm>
            <a:off x="9721500" y="5542828"/>
            <a:ext cx="2308987" cy="327355"/>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Availability</a:t>
            </a:r>
            <a:endParaRPr lang="en-IN" sz="1400" dirty="0">
              <a:solidFill>
                <a:srgbClr val="000000"/>
              </a:solidFill>
              <a:latin typeface="Arial" panose="020B0604020202020204" pitchFamily="34" charset="0"/>
              <a:cs typeface="Arial" panose="020B0604020202020204" pitchFamily="34" charset="0"/>
            </a:endParaRPr>
          </a:p>
        </p:txBody>
      </p:sp>
      <p:sp>
        <p:nvSpPr>
          <p:cNvPr id="35" name="Rectangle: Rounded Corners 34">
            <a:extLst>
              <a:ext uri="{FF2B5EF4-FFF2-40B4-BE49-F238E27FC236}">
                <a16:creationId xmlns:a16="http://schemas.microsoft.com/office/drawing/2014/main" id="{FDECF375-7B4B-43DE-93C6-1D5CFCA39159}"/>
              </a:ext>
            </a:extLst>
          </p:cNvPr>
          <p:cNvSpPr/>
          <p:nvPr/>
        </p:nvSpPr>
        <p:spPr>
          <a:xfrm>
            <a:off x="2667780" y="5539449"/>
            <a:ext cx="2308987" cy="327355"/>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Brand Trust</a:t>
            </a:r>
            <a:endParaRPr lang="en-IN" sz="1400" dirty="0">
              <a:solidFill>
                <a:srgbClr val="000000"/>
              </a:solidFill>
              <a:latin typeface="Arial" panose="020B0604020202020204" pitchFamily="34" charset="0"/>
              <a:cs typeface="Arial" panose="020B0604020202020204" pitchFamily="34" charset="0"/>
            </a:endParaRPr>
          </a:p>
        </p:txBody>
      </p:sp>
      <p:sp>
        <p:nvSpPr>
          <p:cNvPr id="36" name="Rectangle: Rounded Corners 35">
            <a:extLst>
              <a:ext uri="{FF2B5EF4-FFF2-40B4-BE49-F238E27FC236}">
                <a16:creationId xmlns:a16="http://schemas.microsoft.com/office/drawing/2014/main" id="{21CFFD70-4B9A-44C3-B05C-1781FE3E32A2}"/>
              </a:ext>
            </a:extLst>
          </p:cNvPr>
          <p:cNvSpPr/>
          <p:nvPr/>
        </p:nvSpPr>
        <p:spPr>
          <a:xfrm>
            <a:off x="5021065" y="5539448"/>
            <a:ext cx="2308987" cy="327355"/>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Community Building</a:t>
            </a:r>
            <a:endParaRPr lang="en-IN" sz="1400" dirty="0">
              <a:solidFill>
                <a:srgbClr val="000000"/>
              </a:solidFill>
              <a:latin typeface="Arial" panose="020B0604020202020204" pitchFamily="34" charset="0"/>
              <a:cs typeface="Arial" panose="020B0604020202020204" pitchFamily="34" charset="0"/>
            </a:endParaRPr>
          </a:p>
        </p:txBody>
      </p:sp>
      <p:sp>
        <p:nvSpPr>
          <p:cNvPr id="37" name="Rectangle: Rounded Corners 36">
            <a:extLst>
              <a:ext uri="{FF2B5EF4-FFF2-40B4-BE49-F238E27FC236}">
                <a16:creationId xmlns:a16="http://schemas.microsoft.com/office/drawing/2014/main" id="{80487573-45B4-4CF1-9E66-E21898FFBCE7}"/>
              </a:ext>
            </a:extLst>
          </p:cNvPr>
          <p:cNvSpPr/>
          <p:nvPr/>
        </p:nvSpPr>
        <p:spPr>
          <a:xfrm>
            <a:off x="7375377" y="5926323"/>
            <a:ext cx="2308987" cy="332392"/>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Appealing Marketing</a:t>
            </a:r>
            <a:endParaRPr lang="en-IN" sz="1400" dirty="0">
              <a:solidFill>
                <a:srgbClr val="000000"/>
              </a:solidFill>
              <a:latin typeface="Arial" panose="020B0604020202020204" pitchFamily="34" charset="0"/>
              <a:cs typeface="Arial" panose="020B0604020202020204" pitchFamily="34" charset="0"/>
            </a:endParaRPr>
          </a:p>
        </p:txBody>
      </p:sp>
      <p:sp>
        <p:nvSpPr>
          <p:cNvPr id="45" name="Rectangle: Top Corners Rounded 44">
            <a:extLst>
              <a:ext uri="{FF2B5EF4-FFF2-40B4-BE49-F238E27FC236}">
                <a16:creationId xmlns:a16="http://schemas.microsoft.com/office/drawing/2014/main" id="{6FB0B7FD-3AE5-4ED8-812E-ADB81D37F4DE}"/>
              </a:ext>
            </a:extLst>
          </p:cNvPr>
          <p:cNvSpPr/>
          <p:nvPr/>
        </p:nvSpPr>
        <p:spPr>
          <a:xfrm>
            <a:off x="7826862" y="548667"/>
            <a:ext cx="1544320" cy="619760"/>
          </a:xfrm>
          <a:prstGeom prst="round2Same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6DDD9E1F-FC07-434D-B007-EDCDDC90A904}"/>
              </a:ext>
            </a:extLst>
          </p:cNvPr>
          <p:cNvSpPr/>
          <p:nvPr/>
        </p:nvSpPr>
        <p:spPr>
          <a:xfrm>
            <a:off x="7826862" y="1181137"/>
            <a:ext cx="1544320" cy="523220"/>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C67E086E-FA45-4109-ADFF-0689E1DE9274}"/>
              </a:ext>
            </a:extLst>
          </p:cNvPr>
          <p:cNvSpPr/>
          <p:nvPr/>
        </p:nvSpPr>
        <p:spPr>
          <a:xfrm>
            <a:off x="8867849" y="1218814"/>
            <a:ext cx="417386" cy="417386"/>
          </a:xfrm>
          <a:prstGeom prst="ellipse">
            <a:avLst/>
          </a:prstGeom>
          <a: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solidFill>
              <a:schemeClr val="accent1">
                <a:tint val="40000"/>
                <a:hueOff val="0"/>
                <a:satOff val="0"/>
                <a:lumOff val="0"/>
                <a:alpha val="95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8" name="TextBox 47">
            <a:extLst>
              <a:ext uri="{FF2B5EF4-FFF2-40B4-BE49-F238E27FC236}">
                <a16:creationId xmlns:a16="http://schemas.microsoft.com/office/drawing/2014/main" id="{300B4348-48B4-4D28-BD70-DBEC7A3D64D3}"/>
              </a:ext>
            </a:extLst>
          </p:cNvPr>
          <p:cNvSpPr txBox="1"/>
          <p:nvPr/>
        </p:nvSpPr>
        <p:spPr>
          <a:xfrm>
            <a:off x="7826862" y="1181137"/>
            <a:ext cx="1040987" cy="523220"/>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Telephonic Calls</a:t>
            </a:r>
            <a:endParaRPr lang="en-IN" sz="1400" dirty="0">
              <a:solidFill>
                <a:schemeClr val="bg1"/>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5AB154E-8193-4991-912B-30FECC82E266}"/>
              </a:ext>
            </a:extLst>
          </p:cNvPr>
          <p:cNvSpPr txBox="1"/>
          <p:nvPr/>
        </p:nvSpPr>
        <p:spPr>
          <a:xfrm flipH="1">
            <a:off x="8351978" y="757276"/>
            <a:ext cx="568548"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 2</a:t>
            </a:r>
            <a:endParaRPr lang="en-IN" b="1"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09A1AF2C-0D71-4EEA-9097-8D7592894F4E}"/>
              </a:ext>
            </a:extLst>
          </p:cNvPr>
          <p:cNvSpPr/>
          <p:nvPr/>
        </p:nvSpPr>
        <p:spPr>
          <a:xfrm>
            <a:off x="7826862" y="1742035"/>
            <a:ext cx="1544320" cy="31945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7C8E982E-1082-432C-B142-FFE5AE61060B}"/>
              </a:ext>
            </a:extLst>
          </p:cNvPr>
          <p:cNvSpPr txBox="1"/>
          <p:nvPr/>
        </p:nvSpPr>
        <p:spPr>
          <a:xfrm>
            <a:off x="7904116" y="1735947"/>
            <a:ext cx="1677888" cy="307777"/>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latin typeface="Arial" panose="020B0604020202020204" pitchFamily="34" charset="0"/>
                <a:cs typeface="Arial" panose="020B0604020202020204" pitchFamily="34" charset="0"/>
              </a:rPr>
              <a:t>Dealerships</a:t>
            </a:r>
            <a:endParaRPr lang="en-IN" sz="1400" dirty="0">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48F49692-34E2-481B-81DD-5AEB8EF57B56}"/>
              </a:ext>
            </a:extLst>
          </p:cNvPr>
          <p:cNvGrpSpPr/>
          <p:nvPr/>
        </p:nvGrpSpPr>
        <p:grpSpPr>
          <a:xfrm>
            <a:off x="9456144" y="357076"/>
            <a:ext cx="2685056" cy="1702054"/>
            <a:chOff x="9456144" y="357076"/>
            <a:chExt cx="2685056" cy="1702054"/>
          </a:xfrm>
        </p:grpSpPr>
        <p:sp>
          <p:nvSpPr>
            <p:cNvPr id="6" name="TextBox 5">
              <a:extLst>
                <a:ext uri="{FF2B5EF4-FFF2-40B4-BE49-F238E27FC236}">
                  <a16:creationId xmlns:a16="http://schemas.microsoft.com/office/drawing/2014/main" id="{E138E2FC-722C-429F-8EC5-5FF6F313DBB7}"/>
                </a:ext>
              </a:extLst>
            </p:cNvPr>
            <p:cNvSpPr txBox="1"/>
            <p:nvPr/>
          </p:nvSpPr>
          <p:spPr>
            <a:xfrm>
              <a:off x="9512454" y="1442407"/>
              <a:ext cx="2607458" cy="578882"/>
            </a:xfrm>
            <a:prstGeom prst="roundRect">
              <a:avLst/>
            </a:prstGeom>
            <a:solidFill>
              <a:srgbClr val="EC1D2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Market trends for “Premium” Segment bikes</a:t>
              </a:r>
              <a:endParaRPr lang="en-IN" sz="1400" dirty="0">
                <a:solidFill>
                  <a:schemeClr val="bg1"/>
                </a:solidFill>
                <a:latin typeface="Arial" panose="020B0604020202020204" pitchFamily="34" charset="0"/>
                <a:cs typeface="Arial" panose="020B0604020202020204" pitchFamily="34" charset="0"/>
              </a:endParaRPr>
            </a:p>
          </p:txBody>
        </p:sp>
        <p:graphicFrame>
          <p:nvGraphicFramePr>
            <p:cNvPr id="12" name="Chart 11">
              <a:extLst>
                <a:ext uri="{FF2B5EF4-FFF2-40B4-BE49-F238E27FC236}">
                  <a16:creationId xmlns:a16="http://schemas.microsoft.com/office/drawing/2014/main" id="{DB92801B-C247-4F61-8E40-28008E0459AC}"/>
                </a:ext>
              </a:extLst>
            </p:cNvPr>
            <p:cNvGraphicFramePr/>
            <p:nvPr/>
          </p:nvGraphicFramePr>
          <p:xfrm>
            <a:off x="9463610" y="357076"/>
            <a:ext cx="1925750" cy="1279097"/>
          </p:xfrm>
          <a:graphic>
            <a:graphicData uri="http://schemas.openxmlformats.org/drawingml/2006/chart">
              <c:chart xmlns:c="http://schemas.openxmlformats.org/drawingml/2006/chart" xmlns:r="http://schemas.openxmlformats.org/officeDocument/2006/relationships" r:id="rId13"/>
            </a:graphicData>
          </a:graphic>
        </p:graphicFrame>
        <p:cxnSp>
          <p:nvCxnSpPr>
            <p:cNvPr id="24" name="Straight Connector 23">
              <a:extLst>
                <a:ext uri="{FF2B5EF4-FFF2-40B4-BE49-F238E27FC236}">
                  <a16:creationId xmlns:a16="http://schemas.microsoft.com/office/drawing/2014/main" id="{CEBC6A0C-F02E-48CE-81F2-1D948798EE67}"/>
                </a:ext>
              </a:extLst>
            </p:cNvPr>
            <p:cNvCxnSpPr>
              <a:cxnSpLocks/>
            </p:cNvCxnSpPr>
            <p:nvPr/>
          </p:nvCxnSpPr>
          <p:spPr>
            <a:xfrm>
              <a:off x="9456144" y="537689"/>
              <a:ext cx="0" cy="1521441"/>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5F58141-A420-471B-8C13-41E0C86A7BA5}"/>
                </a:ext>
              </a:extLst>
            </p:cNvPr>
            <p:cNvCxnSpPr>
              <a:cxnSpLocks/>
            </p:cNvCxnSpPr>
            <p:nvPr/>
          </p:nvCxnSpPr>
          <p:spPr>
            <a:xfrm>
              <a:off x="11013440" y="507209"/>
              <a:ext cx="0" cy="844957"/>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7AEA367-4CAB-47C4-A4CD-2220098FDB6B}"/>
                </a:ext>
              </a:extLst>
            </p:cNvPr>
            <p:cNvCxnSpPr>
              <a:cxnSpLocks/>
            </p:cNvCxnSpPr>
            <p:nvPr/>
          </p:nvCxnSpPr>
          <p:spPr>
            <a:xfrm>
              <a:off x="12141200" y="1382646"/>
              <a:ext cx="0" cy="650074"/>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1540A74-B4A3-4557-9737-5E212A34CE75}"/>
                </a:ext>
              </a:extLst>
            </p:cNvPr>
            <p:cNvCxnSpPr>
              <a:cxnSpLocks/>
            </p:cNvCxnSpPr>
            <p:nvPr/>
          </p:nvCxnSpPr>
          <p:spPr>
            <a:xfrm flipH="1">
              <a:off x="9481974" y="2059130"/>
              <a:ext cx="2659226" cy="0"/>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E8AF608-133F-42AC-9F55-CE6C54304EDC}"/>
                </a:ext>
              </a:extLst>
            </p:cNvPr>
            <p:cNvCxnSpPr>
              <a:cxnSpLocks/>
            </p:cNvCxnSpPr>
            <p:nvPr/>
          </p:nvCxnSpPr>
          <p:spPr>
            <a:xfrm flipH="1">
              <a:off x="11013440" y="1352166"/>
              <a:ext cx="1127760" cy="0"/>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1F94DA-B39A-4FF2-8C98-07BC5969235C}"/>
                </a:ext>
              </a:extLst>
            </p:cNvPr>
            <p:cNvCxnSpPr>
              <a:cxnSpLocks/>
            </p:cNvCxnSpPr>
            <p:nvPr/>
          </p:nvCxnSpPr>
          <p:spPr>
            <a:xfrm flipH="1">
              <a:off x="9461654" y="519174"/>
              <a:ext cx="1531466" cy="0"/>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11F05FEA-85C5-48B1-9BC7-137DBB04E3AB}"/>
              </a:ext>
            </a:extLst>
          </p:cNvPr>
          <p:cNvSpPr txBox="1"/>
          <p:nvPr/>
        </p:nvSpPr>
        <p:spPr>
          <a:xfrm>
            <a:off x="7826862" y="2164430"/>
            <a:ext cx="4314338" cy="340519"/>
          </a:xfrm>
          <a:prstGeom prst="roundRect">
            <a:avLst/>
          </a:prstGeom>
          <a:solidFill>
            <a:srgbClr val="EC1D2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Reason for Low Market Trends</a:t>
            </a:r>
            <a:endParaRPr lang="en-IN" sz="1400" dirty="0">
              <a:solidFill>
                <a:schemeClr val="bg1"/>
              </a:solidFill>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20168D29-1C6D-49C3-A029-C27610839532}"/>
              </a:ext>
            </a:extLst>
          </p:cNvPr>
          <p:cNvSpPr/>
          <p:nvPr/>
        </p:nvSpPr>
        <p:spPr>
          <a:xfrm>
            <a:off x="7797526" y="2106360"/>
            <a:ext cx="4343674" cy="3281603"/>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86">
            <a:extLst>
              <a:ext uri="{FF2B5EF4-FFF2-40B4-BE49-F238E27FC236}">
                <a16:creationId xmlns:a16="http://schemas.microsoft.com/office/drawing/2014/main" id="{AD2E0BFD-BEA0-4C5D-BC46-E09A6B0A28EC}"/>
              </a:ext>
            </a:extLst>
          </p:cNvPr>
          <p:cNvSpPr/>
          <p:nvPr/>
        </p:nvSpPr>
        <p:spPr>
          <a:xfrm>
            <a:off x="7915954" y="2565257"/>
            <a:ext cx="2027991" cy="1354629"/>
          </a:xfrm>
          <a:prstGeom prst="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100">
            <a:extLst>
              <a:ext uri="{FF2B5EF4-FFF2-40B4-BE49-F238E27FC236}">
                <a16:creationId xmlns:a16="http://schemas.microsoft.com/office/drawing/2014/main" id="{9D4FC378-035C-46EB-A172-760C36F9B70E}"/>
              </a:ext>
            </a:extLst>
          </p:cNvPr>
          <p:cNvSpPr/>
          <p:nvPr/>
        </p:nvSpPr>
        <p:spPr>
          <a:xfrm>
            <a:off x="9991986" y="2565257"/>
            <a:ext cx="2027991" cy="1354629"/>
          </a:xfrm>
          <a:prstGeom prst="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101">
            <a:extLst>
              <a:ext uri="{FF2B5EF4-FFF2-40B4-BE49-F238E27FC236}">
                <a16:creationId xmlns:a16="http://schemas.microsoft.com/office/drawing/2014/main" id="{30DD6DD3-A8CF-4CC6-A515-E0DD7A3D2FB1}"/>
              </a:ext>
            </a:extLst>
          </p:cNvPr>
          <p:cNvSpPr/>
          <p:nvPr/>
        </p:nvSpPr>
        <p:spPr>
          <a:xfrm>
            <a:off x="7915954" y="3945411"/>
            <a:ext cx="2027991" cy="1346378"/>
          </a:xfrm>
          <a:prstGeom prst="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97EE0BFC-3854-40C7-871B-847B12213A2D}"/>
              </a:ext>
            </a:extLst>
          </p:cNvPr>
          <p:cNvSpPr/>
          <p:nvPr/>
        </p:nvSpPr>
        <p:spPr>
          <a:xfrm>
            <a:off x="9991986" y="3937159"/>
            <a:ext cx="2027991" cy="1354629"/>
          </a:xfrm>
          <a:prstGeom prst="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1E2F9489-121B-469F-B954-3E9C317AABC4}"/>
              </a:ext>
            </a:extLst>
          </p:cNvPr>
          <p:cNvSpPr txBox="1"/>
          <p:nvPr/>
        </p:nvSpPr>
        <p:spPr>
          <a:xfrm>
            <a:off x="7931638" y="2754190"/>
            <a:ext cx="1996621" cy="95410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The customers which come in, mostly </a:t>
            </a:r>
            <a:r>
              <a:rPr lang="en-US" sz="1400" b="1" dirty="0">
                <a:latin typeface="Arial" panose="020B0604020202020204" pitchFamily="34" charset="0"/>
                <a:cs typeface="Arial" panose="020B0604020202020204" pitchFamily="34" charset="0"/>
              </a:rPr>
              <a:t>prefer the other segment</a:t>
            </a:r>
            <a:r>
              <a:rPr lang="en-US" sz="1400" dirty="0">
                <a:latin typeface="Arial" panose="020B0604020202020204" pitchFamily="34" charset="0"/>
                <a:cs typeface="Arial" panose="020B0604020202020204" pitchFamily="34" charset="0"/>
              </a:rPr>
              <a:t> bikes</a:t>
            </a:r>
          </a:p>
        </p:txBody>
      </p:sp>
      <p:sp>
        <p:nvSpPr>
          <p:cNvPr id="107" name="TextBox 106">
            <a:extLst>
              <a:ext uri="{FF2B5EF4-FFF2-40B4-BE49-F238E27FC236}">
                <a16:creationId xmlns:a16="http://schemas.microsoft.com/office/drawing/2014/main" id="{512555C1-E5B8-4142-B8F7-6F1AD371B242}"/>
              </a:ext>
            </a:extLst>
          </p:cNvPr>
          <p:cNvSpPr txBox="1"/>
          <p:nvPr/>
        </p:nvSpPr>
        <p:spPr>
          <a:xfrm>
            <a:off x="10016478" y="2765517"/>
            <a:ext cx="1996621" cy="954107"/>
          </a:xfrm>
          <a:prstGeom prst="rect">
            <a:avLst/>
          </a:prstGeom>
          <a:noFill/>
        </p:spPr>
        <p:txBody>
          <a:bodyPr wrap="square" rtlCol="0">
            <a:spAutoFit/>
          </a:bodyPr>
          <a:lstStyle/>
          <a:p>
            <a:pPr algn="ctr"/>
            <a:r>
              <a:rPr lang="en-IN" sz="1400" dirty="0">
                <a:latin typeface="Arial" panose="020B0604020202020204" pitchFamily="34" charset="0"/>
                <a:cs typeface="Arial" panose="020B0604020202020204" pitchFamily="34" charset="0"/>
              </a:rPr>
              <a:t>The Showroom </a:t>
            </a:r>
            <a:r>
              <a:rPr lang="en-IN" sz="1400" b="1" dirty="0">
                <a:latin typeface="Arial" panose="020B0604020202020204" pitchFamily="34" charset="0"/>
                <a:cs typeface="Arial" panose="020B0604020202020204" pitchFamily="34" charset="0"/>
              </a:rPr>
              <a:t>lacks the experience </a:t>
            </a:r>
            <a:r>
              <a:rPr lang="en-IN" sz="1400" dirty="0">
                <a:latin typeface="Arial" panose="020B0604020202020204" pitchFamily="34" charset="0"/>
                <a:cs typeface="Arial" panose="020B0604020202020204" pitchFamily="34" charset="0"/>
              </a:rPr>
              <a:t>associated with the Premium Bikes</a:t>
            </a:r>
          </a:p>
        </p:txBody>
      </p:sp>
      <p:sp>
        <p:nvSpPr>
          <p:cNvPr id="108" name="TextBox 107">
            <a:extLst>
              <a:ext uri="{FF2B5EF4-FFF2-40B4-BE49-F238E27FC236}">
                <a16:creationId xmlns:a16="http://schemas.microsoft.com/office/drawing/2014/main" id="{A39DBC24-492F-4303-8179-190F763B7823}"/>
              </a:ext>
            </a:extLst>
          </p:cNvPr>
          <p:cNvSpPr txBox="1"/>
          <p:nvPr/>
        </p:nvSpPr>
        <p:spPr>
          <a:xfrm>
            <a:off x="7928524" y="3942392"/>
            <a:ext cx="2076032" cy="1384995"/>
          </a:xfrm>
          <a:prstGeom prst="rect">
            <a:avLst/>
          </a:prstGeom>
          <a:noFill/>
        </p:spPr>
        <p:txBody>
          <a:bodyPr wrap="square">
            <a:spAutoFit/>
          </a:bodyPr>
          <a:lstStyle/>
          <a:p>
            <a:pPr algn="ctr"/>
            <a:r>
              <a:rPr lang="en-IN" sz="1400" dirty="0">
                <a:latin typeface="Arial" panose="020B0604020202020204" pitchFamily="34" charset="0"/>
                <a:cs typeface="Arial" panose="020B0604020202020204" pitchFamily="34" charset="0"/>
              </a:rPr>
              <a:t>Relatively </a:t>
            </a:r>
            <a:r>
              <a:rPr lang="en-IN" sz="1400" b="1" dirty="0">
                <a:latin typeface="Arial" panose="020B0604020202020204" pitchFamily="34" charset="0"/>
                <a:cs typeface="Arial" panose="020B0604020202020204" pitchFamily="34" charset="0"/>
              </a:rPr>
              <a:t>low margins </a:t>
            </a:r>
            <a:r>
              <a:rPr lang="en-IN" sz="1400" dirty="0">
                <a:latin typeface="Arial" panose="020B0604020202020204" pitchFamily="34" charset="0"/>
                <a:cs typeface="Arial" panose="020B0604020202020204" pitchFamily="34" charset="0"/>
              </a:rPr>
              <a:t>associated with the Premium segment bikes, hence the motivation to sell more of these becomes less</a:t>
            </a:r>
          </a:p>
        </p:txBody>
      </p:sp>
      <p:sp>
        <p:nvSpPr>
          <p:cNvPr id="110" name="TextBox 109">
            <a:extLst>
              <a:ext uri="{FF2B5EF4-FFF2-40B4-BE49-F238E27FC236}">
                <a16:creationId xmlns:a16="http://schemas.microsoft.com/office/drawing/2014/main" id="{072A20C2-0EC1-40F1-8091-C14AD9A056F4}"/>
              </a:ext>
            </a:extLst>
          </p:cNvPr>
          <p:cNvSpPr txBox="1"/>
          <p:nvPr/>
        </p:nvSpPr>
        <p:spPr>
          <a:xfrm>
            <a:off x="10089449" y="4088933"/>
            <a:ext cx="1907327" cy="954107"/>
          </a:xfrm>
          <a:prstGeom prst="rect">
            <a:avLst/>
          </a:prstGeom>
          <a:noFill/>
        </p:spPr>
        <p:txBody>
          <a:bodyPr wrap="square">
            <a:spAutoFit/>
          </a:bodyPr>
          <a:lstStyle/>
          <a:p>
            <a:pPr algn="ctr"/>
            <a:r>
              <a:rPr lang="en-IN" sz="1400" dirty="0">
                <a:latin typeface="Arial" panose="020B0604020202020204" pitchFamily="34" charset="0"/>
                <a:cs typeface="Arial" panose="020B0604020202020204" pitchFamily="34" charset="0"/>
              </a:rPr>
              <a:t>Customers are </a:t>
            </a:r>
            <a:r>
              <a:rPr lang="en-IN" sz="1400" b="1" dirty="0">
                <a:latin typeface="Arial" panose="020B0604020202020204" pitchFamily="34" charset="0"/>
                <a:cs typeface="Arial" panose="020B0604020202020204" pitchFamily="34" charset="0"/>
              </a:rPr>
              <a:t>hardly aware </a:t>
            </a:r>
            <a:r>
              <a:rPr lang="en-IN" sz="1400" dirty="0">
                <a:latin typeface="Arial" panose="020B0604020202020204" pitchFamily="34" charset="0"/>
                <a:cs typeface="Arial" panose="020B0604020202020204" pitchFamily="34" charset="0"/>
              </a:rPr>
              <a:t>about the premium segment bikes of Hero</a:t>
            </a:r>
          </a:p>
        </p:txBody>
      </p:sp>
    </p:spTree>
    <p:extLst>
      <p:ext uri="{BB962C8B-B14F-4D97-AF65-F5344CB8AC3E}">
        <p14:creationId xmlns:p14="http://schemas.microsoft.com/office/powerpoint/2010/main" val="25856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FBC6E58E-5FCC-4E09-8B8B-62C47091476C}"/>
              </a:ext>
            </a:extLst>
          </p:cNvPr>
          <p:cNvGrpSpPr/>
          <p:nvPr/>
        </p:nvGrpSpPr>
        <p:grpSpPr>
          <a:xfrm>
            <a:off x="22568" y="31093"/>
            <a:ext cx="12135826" cy="6753493"/>
            <a:chOff x="22568" y="31093"/>
            <a:chExt cx="12135826" cy="6753493"/>
          </a:xfrm>
        </p:grpSpPr>
        <p:pic>
          <p:nvPicPr>
            <p:cNvPr id="67" name="Picture 66">
              <a:extLst>
                <a:ext uri="{FF2B5EF4-FFF2-40B4-BE49-F238E27FC236}">
                  <a16:creationId xmlns:a16="http://schemas.microsoft.com/office/drawing/2014/main" id="{5A741B52-0B2E-4561-A034-9600D0F4C1A3}"/>
                </a:ext>
              </a:extLst>
            </p:cNvPr>
            <p:cNvPicPr>
              <a:picLocks noChangeAspect="1"/>
            </p:cNvPicPr>
            <p:nvPr/>
          </p:nvPicPr>
          <p:blipFill rotWithShape="1">
            <a:blip r:embed="rId2"/>
            <a:srcRect r="14831" b="18085"/>
            <a:stretch/>
          </p:blipFill>
          <p:spPr>
            <a:xfrm>
              <a:off x="6104537" y="3521769"/>
              <a:ext cx="1804257" cy="1309056"/>
            </a:xfrm>
            <a:prstGeom prst="rect">
              <a:avLst/>
            </a:prstGeom>
          </p:spPr>
        </p:pic>
        <p:pic>
          <p:nvPicPr>
            <p:cNvPr id="65" name="Picture 64">
              <a:extLst>
                <a:ext uri="{FF2B5EF4-FFF2-40B4-BE49-F238E27FC236}">
                  <a16:creationId xmlns:a16="http://schemas.microsoft.com/office/drawing/2014/main" id="{66EFFD89-033B-4373-A3C9-3AFD7817F065}"/>
                </a:ext>
              </a:extLst>
            </p:cNvPr>
            <p:cNvPicPr>
              <a:picLocks noChangeAspect="1"/>
            </p:cNvPicPr>
            <p:nvPr/>
          </p:nvPicPr>
          <p:blipFill rotWithShape="1">
            <a:blip r:embed="rId3"/>
            <a:srcRect t="7014" b="26523"/>
            <a:stretch/>
          </p:blipFill>
          <p:spPr>
            <a:xfrm>
              <a:off x="29104" y="3540928"/>
              <a:ext cx="1759430" cy="1289897"/>
            </a:xfrm>
            <a:prstGeom prst="rect">
              <a:avLst/>
            </a:prstGeom>
          </p:spPr>
        </p:pic>
        <p:pic>
          <p:nvPicPr>
            <p:cNvPr id="63" name="Picture 62">
              <a:extLst>
                <a:ext uri="{FF2B5EF4-FFF2-40B4-BE49-F238E27FC236}">
                  <a16:creationId xmlns:a16="http://schemas.microsoft.com/office/drawing/2014/main" id="{A75D3ED7-8F11-4391-B18D-01496E430CD8}"/>
                </a:ext>
              </a:extLst>
            </p:cNvPr>
            <p:cNvPicPr>
              <a:picLocks noChangeAspect="1"/>
            </p:cNvPicPr>
            <p:nvPr/>
          </p:nvPicPr>
          <p:blipFill rotWithShape="1">
            <a:blip r:embed="rId4"/>
            <a:srcRect t="4075" b="21563"/>
            <a:stretch/>
          </p:blipFill>
          <p:spPr>
            <a:xfrm>
              <a:off x="52341" y="536403"/>
              <a:ext cx="1806932" cy="1359972"/>
            </a:xfrm>
            <a:prstGeom prst="rect">
              <a:avLst/>
            </a:prstGeom>
          </p:spPr>
        </p:pic>
        <p:pic>
          <p:nvPicPr>
            <p:cNvPr id="61" name="Picture 60">
              <a:extLst>
                <a:ext uri="{FF2B5EF4-FFF2-40B4-BE49-F238E27FC236}">
                  <a16:creationId xmlns:a16="http://schemas.microsoft.com/office/drawing/2014/main" id="{C1ED2115-FAC8-4875-81FB-8C5D25A44C37}"/>
                </a:ext>
              </a:extLst>
            </p:cNvPr>
            <p:cNvPicPr>
              <a:picLocks noChangeAspect="1"/>
            </p:cNvPicPr>
            <p:nvPr/>
          </p:nvPicPr>
          <p:blipFill rotWithShape="1">
            <a:blip r:embed="rId5"/>
            <a:srcRect t="10788"/>
            <a:stretch/>
          </p:blipFill>
          <p:spPr>
            <a:xfrm>
              <a:off x="6149003" y="533194"/>
              <a:ext cx="1760832" cy="1312177"/>
            </a:xfrm>
            <a:prstGeom prst="rect">
              <a:avLst/>
            </a:prstGeom>
          </p:spPr>
        </p:pic>
        <p:graphicFrame>
          <p:nvGraphicFramePr>
            <p:cNvPr id="4" name="Diagram 3">
              <a:extLst>
                <a:ext uri="{FF2B5EF4-FFF2-40B4-BE49-F238E27FC236}">
                  <a16:creationId xmlns:a16="http://schemas.microsoft.com/office/drawing/2014/main" id="{AFE4A755-DF63-448C-8388-0F8F7600D0F6}"/>
                </a:ext>
              </a:extLst>
            </p:cNvPr>
            <p:cNvGraphicFramePr/>
            <p:nvPr/>
          </p:nvGraphicFramePr>
          <p:xfrm>
            <a:off x="202037" y="6360966"/>
            <a:ext cx="11846754" cy="4236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6" name="Straight Connector 5">
              <a:extLst>
                <a:ext uri="{FF2B5EF4-FFF2-40B4-BE49-F238E27FC236}">
                  <a16:creationId xmlns:a16="http://schemas.microsoft.com/office/drawing/2014/main" id="{71995D68-81B2-4271-A99B-A0FEAA08F468}"/>
                </a:ext>
              </a:extLst>
            </p:cNvPr>
            <p:cNvCxnSpPr>
              <a:cxnSpLocks/>
            </p:cNvCxnSpPr>
            <p:nvPr/>
          </p:nvCxnSpPr>
          <p:spPr>
            <a:xfrm>
              <a:off x="6050280" y="471135"/>
              <a:ext cx="36138" cy="5868811"/>
            </a:xfrm>
            <a:prstGeom prst="line">
              <a:avLst/>
            </a:prstGeom>
            <a:ln w="12700">
              <a:solidFill>
                <a:srgbClr val="ED1C23"/>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09C89-EF81-4ADC-99DE-52F251C8A4B4}"/>
                </a:ext>
              </a:extLst>
            </p:cNvPr>
            <p:cNvCxnSpPr>
              <a:cxnSpLocks/>
            </p:cNvCxnSpPr>
            <p:nvPr/>
          </p:nvCxnSpPr>
          <p:spPr>
            <a:xfrm>
              <a:off x="104775" y="3452555"/>
              <a:ext cx="11982450"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7" name="Diagram 16">
              <a:extLst>
                <a:ext uri="{FF2B5EF4-FFF2-40B4-BE49-F238E27FC236}">
                  <a16:creationId xmlns:a16="http://schemas.microsoft.com/office/drawing/2014/main" id="{B06BD653-5573-41D2-8F3D-75D5043AA69F}"/>
                </a:ext>
              </a:extLst>
            </p:cNvPr>
            <p:cNvGraphicFramePr/>
            <p:nvPr/>
          </p:nvGraphicFramePr>
          <p:xfrm>
            <a:off x="6518552" y="1907664"/>
            <a:ext cx="2319224" cy="140572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 name="Rectangle 1">
              <a:extLst>
                <a:ext uri="{FF2B5EF4-FFF2-40B4-BE49-F238E27FC236}">
                  <a16:creationId xmlns:a16="http://schemas.microsoft.com/office/drawing/2014/main" id="{EE850CF2-A332-43E8-A8FE-C1ABD743D198}"/>
                </a:ext>
              </a:extLst>
            </p:cNvPr>
            <p:cNvSpPr/>
            <p:nvPr/>
          </p:nvSpPr>
          <p:spPr>
            <a:xfrm>
              <a:off x="6136640" y="527082"/>
              <a:ext cx="1787004" cy="1321147"/>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50EE2DDE-9499-4D8C-8435-7EC4CD5645D0}"/>
                </a:ext>
              </a:extLst>
            </p:cNvPr>
            <p:cNvSpPr/>
            <p:nvPr/>
          </p:nvSpPr>
          <p:spPr>
            <a:xfrm>
              <a:off x="7843486" y="576677"/>
              <a:ext cx="1357126" cy="3267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 </a:t>
              </a:r>
              <a:r>
                <a:rPr lang="en-US" sz="1400" b="1" dirty="0">
                  <a:latin typeface="Arial" panose="020B0604020202020204" pitchFamily="34" charset="0"/>
                  <a:cs typeface="Arial" panose="020B0604020202020204" pitchFamily="34" charset="0"/>
                </a:rPr>
                <a:t>Sidharth</a:t>
              </a:r>
              <a:r>
                <a:rPr lang="en-US" sz="1400" b="1" dirty="0"/>
                <a:t> ,29</a:t>
              </a:r>
            </a:p>
          </p:txBody>
        </p:sp>
        <p:sp>
          <p:nvSpPr>
            <p:cNvPr id="3" name="TextBox 2">
              <a:extLst>
                <a:ext uri="{FF2B5EF4-FFF2-40B4-BE49-F238E27FC236}">
                  <a16:creationId xmlns:a16="http://schemas.microsoft.com/office/drawing/2014/main" id="{CEC6699C-97F1-443A-9C6A-3CD9AA9443D2}"/>
                </a:ext>
              </a:extLst>
            </p:cNvPr>
            <p:cNvSpPr txBox="1"/>
            <p:nvPr/>
          </p:nvSpPr>
          <p:spPr>
            <a:xfrm>
              <a:off x="7475422" y="930238"/>
              <a:ext cx="1720500" cy="578882"/>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Travel Enthusiast</a:t>
              </a:r>
            </a:p>
            <a:p>
              <a:r>
                <a:rPr lang="en-US" sz="1400" dirty="0">
                  <a:latin typeface="Arial" panose="020B0604020202020204" pitchFamily="34" charset="0"/>
                  <a:cs typeface="Arial" panose="020B0604020202020204" pitchFamily="34" charset="0"/>
                </a:rPr>
                <a:t>Bike Lover</a:t>
              </a:r>
              <a:endParaRPr lang="en-IN" sz="1400" dirty="0">
                <a:latin typeface="Arial" panose="020B0604020202020204" pitchFamily="34" charset="0"/>
                <a:cs typeface="Arial" panose="020B0604020202020204" pitchFamily="34" charset="0"/>
              </a:endParaRPr>
            </a:p>
          </p:txBody>
        </p:sp>
        <p:sp>
          <p:nvSpPr>
            <p:cNvPr id="22" name="Rectangle: Rounded Corners 21">
              <a:extLst>
                <a:ext uri="{FF2B5EF4-FFF2-40B4-BE49-F238E27FC236}">
                  <a16:creationId xmlns:a16="http://schemas.microsoft.com/office/drawing/2014/main" id="{280C4B40-9124-42F3-B370-BD5E75586570}"/>
                </a:ext>
              </a:extLst>
            </p:cNvPr>
            <p:cNvSpPr/>
            <p:nvPr/>
          </p:nvSpPr>
          <p:spPr>
            <a:xfrm>
              <a:off x="9272316" y="455280"/>
              <a:ext cx="1720500" cy="730023"/>
            </a:xfrm>
            <a:prstGeom prst="roundRect">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Currently looking to purchase</a:t>
              </a:r>
              <a:br>
                <a:rPr lang="en-US" sz="1400" dirty="0">
                  <a:solidFill>
                    <a:srgbClr val="000000"/>
                  </a:solidFill>
                  <a:latin typeface="Arial" panose="020B0604020202020204" pitchFamily="34" charset="0"/>
                  <a:cs typeface="Arial" panose="020B0604020202020204" pitchFamily="34" charset="0"/>
                </a:rPr>
              </a:br>
              <a:r>
                <a:rPr lang="en-US" sz="1400" dirty="0">
                  <a:solidFill>
                    <a:srgbClr val="000000"/>
                  </a:solidFill>
                  <a:latin typeface="Arial" panose="020B0604020202020204" pitchFamily="34" charset="0"/>
                  <a:cs typeface="Arial" panose="020B0604020202020204" pitchFamily="34" charset="0"/>
                </a:rPr>
                <a:t>a bike</a:t>
              </a:r>
            </a:p>
          </p:txBody>
        </p:sp>
        <p:sp>
          <p:nvSpPr>
            <p:cNvPr id="8" name="TextBox 7">
              <a:extLst>
                <a:ext uri="{FF2B5EF4-FFF2-40B4-BE49-F238E27FC236}">
                  <a16:creationId xmlns:a16="http://schemas.microsoft.com/office/drawing/2014/main" id="{3B47D94D-BCE2-439C-9686-D510563B49F8}"/>
                </a:ext>
              </a:extLst>
            </p:cNvPr>
            <p:cNvSpPr txBox="1"/>
            <p:nvPr/>
          </p:nvSpPr>
          <p:spPr>
            <a:xfrm rot="16200000" flipH="1">
              <a:off x="5633057" y="2476344"/>
              <a:ext cx="1309055" cy="31496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Requirements</a:t>
              </a:r>
              <a:endParaRPr lang="en-IN" sz="14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FAC4AD4-9383-418A-BB99-0B4B0D0A635D}"/>
                </a:ext>
              </a:extLst>
            </p:cNvPr>
            <p:cNvSpPr txBox="1"/>
            <p:nvPr/>
          </p:nvSpPr>
          <p:spPr>
            <a:xfrm>
              <a:off x="8896776" y="1339170"/>
              <a:ext cx="3216576" cy="954107"/>
            </a:xfrm>
            <a:prstGeom prst="rect">
              <a:avLst/>
            </a:prstGeom>
            <a:solidFill>
              <a:srgbClr val="F68988"/>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 I have been looking for a feature loaded bike to go on adventures with like minded community of people, but I have not found the perfect match yet”</a:t>
              </a:r>
              <a:endParaRPr lang="en-IN" sz="1400" dirty="0">
                <a:solidFill>
                  <a:schemeClr val="bg1"/>
                </a:solidFill>
                <a:latin typeface="Arial" panose="020B0604020202020204" pitchFamily="34" charset="0"/>
                <a:cs typeface="Arial" panose="020B0604020202020204" pitchFamily="34" charset="0"/>
              </a:endParaRPr>
            </a:p>
          </p:txBody>
        </p:sp>
        <p:graphicFrame>
          <p:nvGraphicFramePr>
            <p:cNvPr id="25" name="Chart 24">
              <a:extLst>
                <a:ext uri="{FF2B5EF4-FFF2-40B4-BE49-F238E27FC236}">
                  <a16:creationId xmlns:a16="http://schemas.microsoft.com/office/drawing/2014/main" id="{3229633C-DBB4-4818-92DE-F152262DC0FD}"/>
                </a:ext>
              </a:extLst>
            </p:cNvPr>
            <p:cNvGraphicFramePr/>
            <p:nvPr/>
          </p:nvGraphicFramePr>
          <p:xfrm>
            <a:off x="9277006" y="2470618"/>
            <a:ext cx="2821727" cy="954107"/>
          </p:xfrm>
          <a:graphic>
            <a:graphicData uri="http://schemas.openxmlformats.org/drawingml/2006/chart">
              <c:chart xmlns:c="http://schemas.openxmlformats.org/drawingml/2006/chart" xmlns:r="http://schemas.openxmlformats.org/officeDocument/2006/relationships" r:id="rId16"/>
            </a:graphicData>
          </a:graphic>
        </p:graphicFrame>
        <p:sp>
          <p:nvSpPr>
            <p:cNvPr id="27" name="TextBox 26">
              <a:extLst>
                <a:ext uri="{FF2B5EF4-FFF2-40B4-BE49-F238E27FC236}">
                  <a16:creationId xmlns:a16="http://schemas.microsoft.com/office/drawing/2014/main" id="{8FD35B75-6EC2-4F3E-8F1B-F1E7689731A7}"/>
                </a:ext>
              </a:extLst>
            </p:cNvPr>
            <p:cNvSpPr txBox="1"/>
            <p:nvPr/>
          </p:nvSpPr>
          <p:spPr>
            <a:xfrm flipH="1">
              <a:off x="8892374" y="2318065"/>
              <a:ext cx="3266020" cy="317278"/>
            </a:xfrm>
            <a:prstGeom prst="rect">
              <a:avLst/>
            </a:prstGeom>
            <a:ln>
              <a:solidFill>
                <a:srgbClr val="EC1D23"/>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Willingness to purchase Hero Premium </a:t>
              </a:r>
              <a:endParaRPr lang="en-IN" sz="1400" dirty="0">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5ED36302-2BC4-4831-87A0-78CE8ACF96AD}"/>
                </a:ext>
              </a:extLst>
            </p:cNvPr>
            <p:cNvGrpSpPr/>
            <p:nvPr/>
          </p:nvGrpSpPr>
          <p:grpSpPr>
            <a:xfrm>
              <a:off x="6125414" y="3516188"/>
              <a:ext cx="5983248" cy="2806628"/>
              <a:chOff x="6089464" y="527082"/>
              <a:chExt cx="5983248" cy="2806628"/>
            </a:xfrm>
          </p:grpSpPr>
          <p:graphicFrame>
            <p:nvGraphicFramePr>
              <p:cNvPr id="30" name="Diagram 29">
                <a:extLst>
                  <a:ext uri="{FF2B5EF4-FFF2-40B4-BE49-F238E27FC236}">
                    <a16:creationId xmlns:a16="http://schemas.microsoft.com/office/drawing/2014/main" id="{C76999E6-E21B-4BF8-A65F-BFD2640803FB}"/>
                  </a:ext>
                </a:extLst>
              </p:cNvPr>
              <p:cNvGraphicFramePr/>
              <p:nvPr/>
            </p:nvGraphicFramePr>
            <p:xfrm>
              <a:off x="6477912" y="1927984"/>
              <a:ext cx="2319224" cy="140572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31" name="Rectangle 30">
                <a:extLst>
                  <a:ext uri="{FF2B5EF4-FFF2-40B4-BE49-F238E27FC236}">
                    <a16:creationId xmlns:a16="http://schemas.microsoft.com/office/drawing/2014/main" id="{9AE572D1-98FE-4B09-AF66-96458AE66439}"/>
                  </a:ext>
                </a:extLst>
              </p:cNvPr>
              <p:cNvSpPr/>
              <p:nvPr/>
            </p:nvSpPr>
            <p:spPr>
              <a:xfrm>
                <a:off x="6096000" y="527082"/>
                <a:ext cx="1787004" cy="1321147"/>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2EDD9430-D388-4050-BFB9-E36BB74D5F34}"/>
                  </a:ext>
                </a:extLst>
              </p:cNvPr>
              <p:cNvSpPr/>
              <p:nvPr/>
            </p:nvSpPr>
            <p:spPr>
              <a:xfrm>
                <a:off x="7425437" y="617317"/>
                <a:ext cx="1734535" cy="32568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latin typeface="Arial" panose="020B0604020202020204" pitchFamily="34" charset="0"/>
                    <a:cs typeface="Arial" panose="020B0604020202020204" pitchFamily="34" charset="0"/>
                  </a:rPr>
                  <a:t>Brijmohan</a:t>
                </a:r>
                <a:r>
                  <a:rPr lang="en-US" sz="1400" b="1" dirty="0">
                    <a:latin typeface="Arial" panose="020B0604020202020204" pitchFamily="34" charset="0"/>
                    <a:cs typeface="Arial" panose="020B0604020202020204" pitchFamily="34" charset="0"/>
                  </a:rPr>
                  <a:t> &amp;Sons</a:t>
                </a:r>
              </a:p>
            </p:txBody>
          </p:sp>
          <p:sp>
            <p:nvSpPr>
              <p:cNvPr id="33" name="TextBox 32">
                <a:extLst>
                  <a:ext uri="{FF2B5EF4-FFF2-40B4-BE49-F238E27FC236}">
                    <a16:creationId xmlns:a16="http://schemas.microsoft.com/office/drawing/2014/main" id="{37E6EA1C-48F1-4F04-8501-1F4815FE4D1F}"/>
                  </a:ext>
                </a:extLst>
              </p:cNvPr>
              <p:cNvSpPr txBox="1"/>
              <p:nvPr/>
            </p:nvSpPr>
            <p:spPr>
              <a:xfrm>
                <a:off x="7366279" y="970806"/>
                <a:ext cx="1787004" cy="578882"/>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Hero MotoCorp Dealership</a:t>
                </a:r>
                <a:endParaRPr lang="en-IN" sz="1400" dirty="0">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A65B49CB-3A90-4262-9F24-98733B690EC4}"/>
                  </a:ext>
                </a:extLst>
              </p:cNvPr>
              <p:cNvSpPr/>
              <p:nvPr/>
            </p:nvSpPr>
            <p:spPr>
              <a:xfrm>
                <a:off x="9257973" y="534650"/>
                <a:ext cx="2754867" cy="730023"/>
              </a:xfrm>
              <a:prstGeom prst="roundRect">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Looking to make better sales and increase the sales of the Premium Bike Segment</a:t>
                </a:r>
              </a:p>
            </p:txBody>
          </p:sp>
          <p:sp>
            <p:nvSpPr>
              <p:cNvPr id="35" name="TextBox 34">
                <a:extLst>
                  <a:ext uri="{FF2B5EF4-FFF2-40B4-BE49-F238E27FC236}">
                    <a16:creationId xmlns:a16="http://schemas.microsoft.com/office/drawing/2014/main" id="{F67F25CE-EEFD-4FCC-915F-B2A394516EB5}"/>
                  </a:ext>
                </a:extLst>
              </p:cNvPr>
              <p:cNvSpPr txBox="1"/>
              <p:nvPr/>
            </p:nvSpPr>
            <p:spPr>
              <a:xfrm rot="16200000" flipH="1">
                <a:off x="5592417" y="2496664"/>
                <a:ext cx="1309055" cy="31496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Requirements</a:t>
                </a:r>
                <a:endParaRPr lang="en-IN" sz="1400" dirty="0">
                  <a:solidFill>
                    <a:schemeClr val="bg1"/>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DFB990E-0231-4CF2-8111-D4BD8F03625B}"/>
                  </a:ext>
                </a:extLst>
              </p:cNvPr>
              <p:cNvSpPr txBox="1"/>
              <p:nvPr/>
            </p:nvSpPr>
            <p:spPr>
              <a:xfrm>
                <a:off x="8856136" y="1379810"/>
                <a:ext cx="3216576" cy="1600438"/>
              </a:xfrm>
              <a:prstGeom prst="rect">
                <a:avLst/>
              </a:prstGeom>
              <a:solidFill>
                <a:srgbClr val="F68988"/>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 We get customers who are hardly aware about the Premium segment bikes. The margin which we get from Premium Bike sales are quite less when compared to the other segment, hence the quantity of Premium bikes in stock is usually less “</a:t>
                </a:r>
                <a:endParaRPr lang="en-IN" sz="1400" dirty="0">
                  <a:solidFill>
                    <a:schemeClr val="bg1"/>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6AC513DF-A8B3-4B15-A425-E57E1C4623E8}"/>
                </a:ext>
              </a:extLst>
            </p:cNvPr>
            <p:cNvGrpSpPr/>
            <p:nvPr/>
          </p:nvGrpSpPr>
          <p:grpSpPr>
            <a:xfrm>
              <a:off x="22568" y="547402"/>
              <a:ext cx="6028290" cy="2917963"/>
              <a:chOff x="6089464" y="547402"/>
              <a:chExt cx="6028290" cy="2917963"/>
            </a:xfrm>
          </p:grpSpPr>
          <p:graphicFrame>
            <p:nvGraphicFramePr>
              <p:cNvPr id="40" name="Diagram 39">
                <a:extLst>
                  <a:ext uri="{FF2B5EF4-FFF2-40B4-BE49-F238E27FC236}">
                    <a16:creationId xmlns:a16="http://schemas.microsoft.com/office/drawing/2014/main" id="{F1E8ACE2-3130-4B48-82D5-DF2BE8CEA097}"/>
                  </a:ext>
                </a:extLst>
              </p:cNvPr>
              <p:cNvGraphicFramePr/>
              <p:nvPr/>
            </p:nvGraphicFramePr>
            <p:xfrm>
              <a:off x="6477912" y="1948304"/>
              <a:ext cx="2319224" cy="140572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41" name="Rectangle 40">
                <a:extLst>
                  <a:ext uri="{FF2B5EF4-FFF2-40B4-BE49-F238E27FC236}">
                    <a16:creationId xmlns:a16="http://schemas.microsoft.com/office/drawing/2014/main" id="{B721ABE4-C932-4F6B-A872-47AC27B92FDC}"/>
                  </a:ext>
                </a:extLst>
              </p:cNvPr>
              <p:cNvSpPr/>
              <p:nvPr/>
            </p:nvSpPr>
            <p:spPr>
              <a:xfrm>
                <a:off x="6116369" y="547402"/>
                <a:ext cx="1787004" cy="1321147"/>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C7DEA1D6-1B95-43A8-95F8-D75A13686AA3}"/>
                  </a:ext>
                </a:extLst>
              </p:cNvPr>
              <p:cNvSpPr/>
              <p:nvPr/>
            </p:nvSpPr>
            <p:spPr>
              <a:xfrm>
                <a:off x="7802846" y="617317"/>
                <a:ext cx="1357126" cy="3267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 </a:t>
                </a:r>
                <a:r>
                  <a:rPr lang="en-US" sz="1400" b="1" dirty="0">
                    <a:latin typeface="Arial" panose="020B0604020202020204" pitchFamily="34" charset="0"/>
                    <a:cs typeface="Arial" panose="020B0604020202020204" pitchFamily="34" charset="0"/>
                  </a:rPr>
                  <a:t>Shreyas</a:t>
                </a:r>
                <a:r>
                  <a:rPr lang="en-US" sz="1400" b="1" dirty="0"/>
                  <a:t> ,24</a:t>
                </a:r>
              </a:p>
            </p:txBody>
          </p:sp>
          <p:sp>
            <p:nvSpPr>
              <p:cNvPr id="43" name="TextBox 42">
                <a:extLst>
                  <a:ext uri="{FF2B5EF4-FFF2-40B4-BE49-F238E27FC236}">
                    <a16:creationId xmlns:a16="http://schemas.microsoft.com/office/drawing/2014/main" id="{757A53A5-C954-470F-B5F7-33CA512DC90D}"/>
                  </a:ext>
                </a:extLst>
              </p:cNvPr>
              <p:cNvSpPr txBox="1"/>
              <p:nvPr/>
            </p:nvSpPr>
            <p:spPr>
              <a:xfrm>
                <a:off x="7615305" y="968853"/>
                <a:ext cx="1539184" cy="578882"/>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Student</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Adventurer</a:t>
                </a:r>
                <a:endParaRPr lang="en-IN" sz="1400" dirty="0">
                  <a:latin typeface="Arial" panose="020B0604020202020204" pitchFamily="34" charset="0"/>
                  <a:cs typeface="Arial" panose="020B0604020202020204" pitchFamily="34" charset="0"/>
                </a:endParaRPr>
              </a:p>
            </p:txBody>
          </p:sp>
          <p:sp>
            <p:nvSpPr>
              <p:cNvPr id="44" name="Rectangle: Rounded Corners 43">
                <a:extLst>
                  <a:ext uri="{FF2B5EF4-FFF2-40B4-BE49-F238E27FC236}">
                    <a16:creationId xmlns:a16="http://schemas.microsoft.com/office/drawing/2014/main" id="{7986355B-5831-468D-8749-9085664B1A5E}"/>
                  </a:ext>
                </a:extLst>
              </p:cNvPr>
              <p:cNvSpPr/>
              <p:nvPr/>
            </p:nvSpPr>
            <p:spPr>
              <a:xfrm>
                <a:off x="9226192" y="607518"/>
                <a:ext cx="2814589" cy="730023"/>
              </a:xfrm>
              <a:prstGeom prst="roundRect">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Currently exploring new bikes to purchase </a:t>
                </a:r>
              </a:p>
            </p:txBody>
          </p:sp>
          <p:sp>
            <p:nvSpPr>
              <p:cNvPr id="45" name="TextBox 44">
                <a:extLst>
                  <a:ext uri="{FF2B5EF4-FFF2-40B4-BE49-F238E27FC236}">
                    <a16:creationId xmlns:a16="http://schemas.microsoft.com/office/drawing/2014/main" id="{0002087E-8853-4951-8E22-477C82E94ADD}"/>
                  </a:ext>
                </a:extLst>
              </p:cNvPr>
              <p:cNvSpPr txBox="1"/>
              <p:nvPr/>
            </p:nvSpPr>
            <p:spPr>
              <a:xfrm rot="16200000" flipH="1">
                <a:off x="5592417" y="2516984"/>
                <a:ext cx="1309055" cy="31496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Requirements</a:t>
                </a:r>
                <a:endParaRPr lang="en-IN" sz="14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3EADD188-F1C1-4E4B-B201-19066A657852}"/>
                  </a:ext>
                </a:extLst>
              </p:cNvPr>
              <p:cNvSpPr txBox="1"/>
              <p:nvPr/>
            </p:nvSpPr>
            <p:spPr>
              <a:xfrm>
                <a:off x="8856136" y="1379810"/>
                <a:ext cx="3216576" cy="954107"/>
              </a:xfrm>
              <a:prstGeom prst="rect">
                <a:avLst/>
              </a:prstGeom>
              <a:solidFill>
                <a:srgbClr val="F68988"/>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 I have a certain budget constraints, but I am looking for a bike which I can use to go on adventurous expeditions and also use it for daily commute”</a:t>
                </a:r>
                <a:endParaRPr lang="en-IN" sz="1400" dirty="0">
                  <a:solidFill>
                    <a:schemeClr val="bg1"/>
                  </a:solidFill>
                  <a:latin typeface="Arial" panose="020B0604020202020204" pitchFamily="34" charset="0"/>
                  <a:cs typeface="Arial" panose="020B0604020202020204" pitchFamily="34" charset="0"/>
                </a:endParaRPr>
              </a:p>
            </p:txBody>
          </p:sp>
          <p:graphicFrame>
            <p:nvGraphicFramePr>
              <p:cNvPr id="47" name="Chart 46">
                <a:extLst>
                  <a:ext uri="{FF2B5EF4-FFF2-40B4-BE49-F238E27FC236}">
                    <a16:creationId xmlns:a16="http://schemas.microsoft.com/office/drawing/2014/main" id="{CD3C644D-6648-4E3C-99B0-8B53FD456794}"/>
                  </a:ext>
                </a:extLst>
              </p:cNvPr>
              <p:cNvGraphicFramePr/>
              <p:nvPr/>
            </p:nvGraphicFramePr>
            <p:xfrm>
              <a:off x="9236366" y="2511258"/>
              <a:ext cx="2821727" cy="954107"/>
            </p:xfrm>
            <a:graphic>
              <a:graphicData uri="http://schemas.openxmlformats.org/drawingml/2006/chart">
                <c:chart xmlns:c="http://schemas.openxmlformats.org/drawingml/2006/chart" xmlns:r="http://schemas.openxmlformats.org/officeDocument/2006/relationships" r:id="rId27"/>
              </a:graphicData>
            </a:graphic>
          </p:graphicFrame>
          <p:sp>
            <p:nvSpPr>
              <p:cNvPr id="48" name="TextBox 47">
                <a:extLst>
                  <a:ext uri="{FF2B5EF4-FFF2-40B4-BE49-F238E27FC236}">
                    <a16:creationId xmlns:a16="http://schemas.microsoft.com/office/drawing/2014/main" id="{6BE5CF51-65BE-49C5-BC53-E7A2EFC8FDD3}"/>
                  </a:ext>
                </a:extLst>
              </p:cNvPr>
              <p:cNvSpPr txBox="1"/>
              <p:nvPr/>
            </p:nvSpPr>
            <p:spPr>
              <a:xfrm flipH="1">
                <a:off x="8851734" y="2358705"/>
                <a:ext cx="3266020" cy="317278"/>
              </a:xfrm>
              <a:prstGeom prst="rect">
                <a:avLst/>
              </a:prstGeom>
              <a:ln>
                <a:solidFill>
                  <a:srgbClr val="EC1D23"/>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Willingness to purchase Hero Premium </a:t>
                </a:r>
                <a:endParaRPr lang="en-IN" sz="1400" dirty="0">
                  <a:latin typeface="Arial" panose="020B0604020202020204" pitchFamily="34" charset="0"/>
                  <a:cs typeface="Arial" panose="020B0604020202020204" pitchFamily="34" charset="0"/>
                </a:endParaRPr>
              </a:p>
            </p:txBody>
          </p:sp>
        </p:grpSp>
        <p:grpSp>
          <p:nvGrpSpPr>
            <p:cNvPr id="49" name="Group 48">
              <a:extLst>
                <a:ext uri="{FF2B5EF4-FFF2-40B4-BE49-F238E27FC236}">
                  <a16:creationId xmlns:a16="http://schemas.microsoft.com/office/drawing/2014/main" id="{997EF6AD-E439-4900-842C-8E3873822573}"/>
                </a:ext>
              </a:extLst>
            </p:cNvPr>
            <p:cNvGrpSpPr/>
            <p:nvPr/>
          </p:nvGrpSpPr>
          <p:grpSpPr>
            <a:xfrm>
              <a:off x="33839" y="3515122"/>
              <a:ext cx="6028290" cy="2907803"/>
              <a:chOff x="6089464" y="557562"/>
              <a:chExt cx="6028290" cy="2907803"/>
            </a:xfrm>
          </p:grpSpPr>
          <p:graphicFrame>
            <p:nvGraphicFramePr>
              <p:cNvPr id="50" name="Diagram 49">
                <a:extLst>
                  <a:ext uri="{FF2B5EF4-FFF2-40B4-BE49-F238E27FC236}">
                    <a16:creationId xmlns:a16="http://schemas.microsoft.com/office/drawing/2014/main" id="{926618DA-8B2C-49ED-9499-FB8635F3ACE2}"/>
                  </a:ext>
                </a:extLst>
              </p:cNvPr>
              <p:cNvGraphicFramePr/>
              <p:nvPr/>
            </p:nvGraphicFramePr>
            <p:xfrm>
              <a:off x="6477912" y="1948304"/>
              <a:ext cx="2319224" cy="1405726"/>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51" name="Rectangle 50">
                <a:extLst>
                  <a:ext uri="{FF2B5EF4-FFF2-40B4-BE49-F238E27FC236}">
                    <a16:creationId xmlns:a16="http://schemas.microsoft.com/office/drawing/2014/main" id="{99D3C144-715B-46C5-8039-76AF76C9CB7E}"/>
                  </a:ext>
                </a:extLst>
              </p:cNvPr>
              <p:cNvSpPr/>
              <p:nvPr/>
            </p:nvSpPr>
            <p:spPr>
              <a:xfrm>
                <a:off x="6096000" y="557562"/>
                <a:ext cx="1787004" cy="133119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Rounded Corners 51">
                <a:extLst>
                  <a:ext uri="{FF2B5EF4-FFF2-40B4-BE49-F238E27FC236}">
                    <a16:creationId xmlns:a16="http://schemas.microsoft.com/office/drawing/2014/main" id="{1F305B89-B430-4B87-8925-E76FD3118037}"/>
                  </a:ext>
                </a:extLst>
              </p:cNvPr>
              <p:cNvSpPr/>
              <p:nvPr/>
            </p:nvSpPr>
            <p:spPr>
              <a:xfrm>
                <a:off x="7802846" y="617317"/>
                <a:ext cx="1357126" cy="3267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 </a:t>
                </a:r>
                <a:r>
                  <a:rPr lang="en-US" sz="1400" b="1" dirty="0">
                    <a:latin typeface="Arial" panose="020B0604020202020204" pitchFamily="34" charset="0"/>
                    <a:cs typeface="Arial" panose="020B0604020202020204" pitchFamily="34" charset="0"/>
                  </a:rPr>
                  <a:t>Kunal</a:t>
                </a:r>
                <a:r>
                  <a:rPr lang="en-US" sz="1400" b="1" dirty="0"/>
                  <a:t> ,35</a:t>
                </a:r>
              </a:p>
            </p:txBody>
          </p:sp>
          <p:sp>
            <p:nvSpPr>
              <p:cNvPr id="53" name="TextBox 52">
                <a:extLst>
                  <a:ext uri="{FF2B5EF4-FFF2-40B4-BE49-F238E27FC236}">
                    <a16:creationId xmlns:a16="http://schemas.microsoft.com/office/drawing/2014/main" id="{CC1DE20F-8753-49A7-AAEB-C93BECC35F1B}"/>
                  </a:ext>
                </a:extLst>
              </p:cNvPr>
              <p:cNvSpPr txBox="1"/>
              <p:nvPr/>
            </p:nvSpPr>
            <p:spPr>
              <a:xfrm>
                <a:off x="7621994" y="1002495"/>
                <a:ext cx="1537978" cy="578882"/>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Working Professional</a:t>
                </a:r>
                <a:endParaRPr lang="en-IN" sz="1400" dirty="0">
                  <a:latin typeface="Arial" panose="020B0604020202020204" pitchFamily="34" charset="0"/>
                  <a:cs typeface="Arial" panose="020B0604020202020204" pitchFamily="34" charset="0"/>
                </a:endParaRPr>
              </a:p>
            </p:txBody>
          </p:sp>
          <p:sp>
            <p:nvSpPr>
              <p:cNvPr id="54" name="Rectangle: Rounded Corners 53">
                <a:extLst>
                  <a:ext uri="{FF2B5EF4-FFF2-40B4-BE49-F238E27FC236}">
                    <a16:creationId xmlns:a16="http://schemas.microsoft.com/office/drawing/2014/main" id="{213CA884-ECA4-4FA5-BBCB-2CE5AE7FD7DE}"/>
                  </a:ext>
                </a:extLst>
              </p:cNvPr>
              <p:cNvSpPr/>
              <p:nvPr/>
            </p:nvSpPr>
            <p:spPr>
              <a:xfrm>
                <a:off x="9314162" y="586333"/>
                <a:ext cx="2715347" cy="730023"/>
              </a:xfrm>
              <a:prstGeom prst="roundRect">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Currently looking for an upgrade in the premium segment</a:t>
                </a:r>
              </a:p>
            </p:txBody>
          </p:sp>
          <p:sp>
            <p:nvSpPr>
              <p:cNvPr id="55" name="TextBox 54">
                <a:extLst>
                  <a:ext uri="{FF2B5EF4-FFF2-40B4-BE49-F238E27FC236}">
                    <a16:creationId xmlns:a16="http://schemas.microsoft.com/office/drawing/2014/main" id="{AEF6AB71-B3AA-46A8-96CE-52F77A851C8F}"/>
                  </a:ext>
                </a:extLst>
              </p:cNvPr>
              <p:cNvSpPr txBox="1"/>
              <p:nvPr/>
            </p:nvSpPr>
            <p:spPr>
              <a:xfrm rot="16200000" flipH="1">
                <a:off x="5592417" y="2516984"/>
                <a:ext cx="1309055" cy="31496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Requirements</a:t>
                </a:r>
                <a:endParaRPr lang="en-IN" sz="1400" dirty="0">
                  <a:solidFill>
                    <a:schemeClr val="bg1"/>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CD835599-EDF8-4AD0-BD01-718927DFFA1D}"/>
                  </a:ext>
                </a:extLst>
              </p:cNvPr>
              <p:cNvSpPr txBox="1"/>
              <p:nvPr/>
            </p:nvSpPr>
            <p:spPr>
              <a:xfrm>
                <a:off x="8856136" y="1379810"/>
                <a:ext cx="3216576" cy="954107"/>
              </a:xfrm>
              <a:prstGeom prst="rect">
                <a:avLst/>
              </a:prstGeom>
              <a:solidFill>
                <a:srgbClr val="F68988"/>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“I am looking to change my current bike and upgrade to a premium segment one which provides me with exclusive after sales services”</a:t>
                </a:r>
                <a:endParaRPr lang="en-IN" sz="1400" dirty="0">
                  <a:solidFill>
                    <a:schemeClr val="bg1"/>
                  </a:solidFill>
                  <a:latin typeface="Arial" panose="020B0604020202020204" pitchFamily="34" charset="0"/>
                  <a:cs typeface="Arial" panose="020B0604020202020204" pitchFamily="34" charset="0"/>
                </a:endParaRPr>
              </a:p>
            </p:txBody>
          </p:sp>
          <p:graphicFrame>
            <p:nvGraphicFramePr>
              <p:cNvPr id="57" name="Chart 56">
                <a:extLst>
                  <a:ext uri="{FF2B5EF4-FFF2-40B4-BE49-F238E27FC236}">
                    <a16:creationId xmlns:a16="http://schemas.microsoft.com/office/drawing/2014/main" id="{1D426149-1737-4740-885F-AC7E99D7D989}"/>
                  </a:ext>
                </a:extLst>
              </p:cNvPr>
              <p:cNvGraphicFramePr/>
              <p:nvPr/>
            </p:nvGraphicFramePr>
            <p:xfrm>
              <a:off x="9236366" y="2511258"/>
              <a:ext cx="2821727" cy="954107"/>
            </p:xfrm>
            <a:graphic>
              <a:graphicData uri="http://schemas.openxmlformats.org/drawingml/2006/chart">
                <c:chart xmlns:c="http://schemas.openxmlformats.org/drawingml/2006/chart" xmlns:r="http://schemas.openxmlformats.org/officeDocument/2006/relationships" r:id="rId33"/>
              </a:graphicData>
            </a:graphic>
          </p:graphicFrame>
          <p:sp>
            <p:nvSpPr>
              <p:cNvPr id="58" name="TextBox 57">
                <a:extLst>
                  <a:ext uri="{FF2B5EF4-FFF2-40B4-BE49-F238E27FC236}">
                    <a16:creationId xmlns:a16="http://schemas.microsoft.com/office/drawing/2014/main" id="{58A5190C-2A60-419D-8392-244EEF73F062}"/>
                  </a:ext>
                </a:extLst>
              </p:cNvPr>
              <p:cNvSpPr txBox="1"/>
              <p:nvPr/>
            </p:nvSpPr>
            <p:spPr>
              <a:xfrm flipH="1">
                <a:off x="8851734" y="2358705"/>
                <a:ext cx="3266020" cy="317278"/>
              </a:xfrm>
              <a:prstGeom prst="rect">
                <a:avLst/>
              </a:prstGeom>
              <a:ln>
                <a:solidFill>
                  <a:srgbClr val="EC1D23"/>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Arial" panose="020B0604020202020204" pitchFamily="34" charset="0"/>
                    <a:cs typeface="Arial" panose="020B0604020202020204" pitchFamily="34" charset="0"/>
                  </a:rPr>
                  <a:t>Willingness to purchase Hero Premium </a:t>
                </a:r>
                <a:endParaRPr lang="en-IN" sz="1400" dirty="0">
                  <a:latin typeface="Arial" panose="020B0604020202020204" pitchFamily="34" charset="0"/>
                  <a:cs typeface="Arial" panose="020B0604020202020204" pitchFamily="34" charset="0"/>
                </a:endParaRPr>
              </a:p>
            </p:txBody>
          </p:sp>
        </p:grpSp>
        <p:sp>
          <p:nvSpPr>
            <p:cNvPr id="59" name="Rectangle 58">
              <a:extLst>
                <a:ext uri="{FF2B5EF4-FFF2-40B4-BE49-F238E27FC236}">
                  <a16:creationId xmlns:a16="http://schemas.microsoft.com/office/drawing/2014/main" id="{A8B5C098-723C-4217-B1D9-67072669EBD7}"/>
                </a:ext>
              </a:extLst>
            </p:cNvPr>
            <p:cNvSpPr/>
            <p:nvPr/>
          </p:nvSpPr>
          <p:spPr>
            <a:xfrm>
              <a:off x="4380651" y="31093"/>
              <a:ext cx="3030779" cy="44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1D23"/>
                  </a:solidFill>
                  <a:latin typeface="Arial" panose="020B0604020202020204" pitchFamily="34" charset="0"/>
                  <a:cs typeface="Arial" panose="020B0604020202020204" pitchFamily="34" charset="0"/>
                </a:rPr>
                <a:t>MARKET RESEARCH</a:t>
              </a:r>
              <a:endParaRPr lang="en-IN" sz="2000" b="1" dirty="0">
                <a:solidFill>
                  <a:srgbClr val="EC1D23"/>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7383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B844F693-0046-429A-ABEA-BF62609D1008}"/>
              </a:ext>
            </a:extLst>
          </p:cNvPr>
          <p:cNvGraphicFramePr/>
          <p:nvPr/>
        </p:nvGraphicFramePr>
        <p:xfrm>
          <a:off x="202037" y="6360966"/>
          <a:ext cx="11846754" cy="423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TextBox 44">
            <a:extLst>
              <a:ext uri="{FF2B5EF4-FFF2-40B4-BE49-F238E27FC236}">
                <a16:creationId xmlns:a16="http://schemas.microsoft.com/office/drawing/2014/main" id="{4444BAF3-556C-439F-9E59-E44A14BB9E6B}"/>
              </a:ext>
            </a:extLst>
          </p:cNvPr>
          <p:cNvSpPr txBox="1"/>
          <p:nvPr/>
        </p:nvSpPr>
        <p:spPr>
          <a:xfrm>
            <a:off x="423626" y="646252"/>
            <a:ext cx="1747520" cy="510778"/>
          </a:xfrm>
          <a:prstGeom prst="roundRect">
            <a:avLst/>
          </a:prstGeom>
          <a:solidFill>
            <a:srgbClr val="EC1D2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chemeClr val="tx1"/>
                </a:solidFill>
                <a:latin typeface="Arial" panose="020B0604020202020204" pitchFamily="34" charset="0"/>
                <a:cs typeface="Arial" panose="020B0604020202020204" pitchFamily="34" charset="0"/>
              </a:rPr>
              <a:t>S</a:t>
            </a:r>
            <a:r>
              <a:rPr lang="en-US" dirty="0">
                <a:solidFill>
                  <a:schemeClr val="bg1"/>
                </a:solidFill>
                <a:latin typeface="Arial" panose="020B0604020202020204" pitchFamily="34" charset="0"/>
                <a:cs typeface="Arial" panose="020B0604020202020204" pitchFamily="34" charset="0"/>
              </a:rPr>
              <a:t>egmentation</a:t>
            </a:r>
            <a:endParaRPr lang="en-IN"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8C36467C-5D67-4F4C-B79C-CAB8982B5220}"/>
              </a:ext>
            </a:extLst>
          </p:cNvPr>
          <p:cNvSpPr txBox="1"/>
          <p:nvPr/>
        </p:nvSpPr>
        <p:spPr>
          <a:xfrm>
            <a:off x="579407" y="3042855"/>
            <a:ext cx="1433507" cy="510778"/>
          </a:xfrm>
          <a:prstGeom prst="roundRect">
            <a:avLst/>
          </a:prstGeom>
          <a:solidFill>
            <a:srgbClr val="EC1D23"/>
          </a:solidFill>
          <a:ln>
            <a:solidFill>
              <a:srgbClr val="EC1D23"/>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rgbClr val="000000"/>
                </a:solidFill>
                <a:latin typeface="Arial" panose="020B0604020202020204" pitchFamily="34" charset="0"/>
                <a:cs typeface="Arial" panose="020B0604020202020204" pitchFamily="34" charset="0"/>
              </a:rPr>
              <a:t>T</a:t>
            </a:r>
            <a:r>
              <a:rPr lang="en-US" dirty="0">
                <a:solidFill>
                  <a:schemeClr val="bg1"/>
                </a:solidFill>
                <a:latin typeface="Arial" panose="020B0604020202020204" pitchFamily="34" charset="0"/>
                <a:cs typeface="Arial" panose="020B0604020202020204" pitchFamily="34" charset="0"/>
              </a:rPr>
              <a:t>argeting</a:t>
            </a:r>
            <a:endParaRPr lang="en-IN" dirty="0">
              <a:solidFill>
                <a:schemeClr val="bg1"/>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CFD9CD6-56A0-4C35-AC0D-E9F1FFE7CDA4}"/>
              </a:ext>
            </a:extLst>
          </p:cNvPr>
          <p:cNvSpPr txBox="1"/>
          <p:nvPr/>
        </p:nvSpPr>
        <p:spPr>
          <a:xfrm>
            <a:off x="3002538" y="632106"/>
            <a:ext cx="1403201" cy="510778"/>
          </a:xfrm>
          <a:prstGeom prst="roundRect">
            <a:avLst/>
          </a:prstGeom>
          <a:solidFill>
            <a:srgbClr val="EC1D2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solidFill>
                  <a:schemeClr val="tx1"/>
                </a:solidFill>
                <a:latin typeface="Arial" panose="020B0604020202020204" pitchFamily="34" charset="0"/>
                <a:cs typeface="Arial" panose="020B0604020202020204" pitchFamily="34" charset="0"/>
              </a:rPr>
              <a:t>P</a:t>
            </a:r>
            <a:r>
              <a:rPr lang="en-US" dirty="0">
                <a:solidFill>
                  <a:schemeClr val="bg1"/>
                </a:solidFill>
                <a:latin typeface="Arial" panose="020B0604020202020204" pitchFamily="34" charset="0"/>
                <a:cs typeface="Arial" panose="020B0604020202020204" pitchFamily="34" charset="0"/>
              </a:rPr>
              <a:t>ositioning</a:t>
            </a:r>
            <a:endParaRPr lang="en-IN"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A3B19E32-34AE-4F16-A26D-307A7B39B263}"/>
              </a:ext>
            </a:extLst>
          </p:cNvPr>
          <p:cNvSpPr/>
          <p:nvPr/>
        </p:nvSpPr>
        <p:spPr>
          <a:xfrm>
            <a:off x="50801" y="507209"/>
            <a:ext cx="2548378" cy="1764508"/>
          </a:xfrm>
          <a:prstGeom prst="rect">
            <a:avLst/>
          </a:prstGeom>
          <a:noFill/>
          <a:ln w="9525">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E84A574C-8A96-4D76-9981-AC1DE92C880D}"/>
              </a:ext>
            </a:extLst>
          </p:cNvPr>
          <p:cNvSpPr/>
          <p:nvPr/>
        </p:nvSpPr>
        <p:spPr>
          <a:xfrm>
            <a:off x="42818" y="2864978"/>
            <a:ext cx="2577381" cy="3393582"/>
          </a:xfrm>
          <a:prstGeom prst="rect">
            <a:avLst/>
          </a:prstGeom>
          <a:noFill/>
          <a:ln w="9525">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5" name="Straight Connector 54">
            <a:extLst>
              <a:ext uri="{FF2B5EF4-FFF2-40B4-BE49-F238E27FC236}">
                <a16:creationId xmlns:a16="http://schemas.microsoft.com/office/drawing/2014/main" id="{B682B3DF-C5D1-4FD5-B5D5-122EAE2811F9}"/>
              </a:ext>
            </a:extLst>
          </p:cNvPr>
          <p:cNvCxnSpPr>
            <a:cxnSpLocks/>
          </p:cNvCxnSpPr>
          <p:nvPr/>
        </p:nvCxnSpPr>
        <p:spPr>
          <a:xfrm>
            <a:off x="11013440" y="507209"/>
            <a:ext cx="0" cy="844957"/>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ECFDB86-E7C5-4DD0-A6B6-7C3B78FBE7E6}"/>
              </a:ext>
            </a:extLst>
          </p:cNvPr>
          <p:cNvCxnSpPr>
            <a:cxnSpLocks/>
          </p:cNvCxnSpPr>
          <p:nvPr/>
        </p:nvCxnSpPr>
        <p:spPr>
          <a:xfrm>
            <a:off x="12141200" y="1372486"/>
            <a:ext cx="0" cy="4886074"/>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653B20E-B781-4815-A074-AB5AF152520C}"/>
              </a:ext>
            </a:extLst>
          </p:cNvPr>
          <p:cNvCxnSpPr>
            <a:cxnSpLocks/>
          </p:cNvCxnSpPr>
          <p:nvPr/>
        </p:nvCxnSpPr>
        <p:spPr>
          <a:xfrm flipH="1">
            <a:off x="11013440" y="1352166"/>
            <a:ext cx="1127760" cy="0"/>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D62AE37-6424-476A-9D0B-A9E2740ECAD7}"/>
              </a:ext>
            </a:extLst>
          </p:cNvPr>
          <p:cNvCxnSpPr>
            <a:cxnSpLocks/>
          </p:cNvCxnSpPr>
          <p:nvPr/>
        </p:nvCxnSpPr>
        <p:spPr>
          <a:xfrm flipH="1">
            <a:off x="2704994" y="519174"/>
            <a:ext cx="8288126" cy="0"/>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C7DCD87-C69E-4B80-870D-12A94DB31097}"/>
              </a:ext>
            </a:extLst>
          </p:cNvPr>
          <p:cNvCxnSpPr>
            <a:cxnSpLocks/>
          </p:cNvCxnSpPr>
          <p:nvPr/>
        </p:nvCxnSpPr>
        <p:spPr>
          <a:xfrm flipH="1">
            <a:off x="2704994" y="6258560"/>
            <a:ext cx="9436206" cy="0"/>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D84ADD-DE21-440A-A31B-58B39FDBA1C3}"/>
              </a:ext>
            </a:extLst>
          </p:cNvPr>
          <p:cNvCxnSpPr>
            <a:cxnSpLocks/>
          </p:cNvCxnSpPr>
          <p:nvPr/>
        </p:nvCxnSpPr>
        <p:spPr>
          <a:xfrm>
            <a:off x="2704994" y="519174"/>
            <a:ext cx="0" cy="5739386"/>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AD94A41-EB35-4CE6-B1D2-8953BE31B5D7}"/>
              </a:ext>
            </a:extLst>
          </p:cNvPr>
          <p:cNvSpPr txBox="1"/>
          <p:nvPr/>
        </p:nvSpPr>
        <p:spPr>
          <a:xfrm>
            <a:off x="166322" y="1230607"/>
            <a:ext cx="2592265" cy="954107"/>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Youth Centric</a:t>
            </a:r>
          </a:p>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Age</a:t>
            </a:r>
            <a:r>
              <a:rPr lang="en-US" sz="1400" dirty="0">
                <a:latin typeface="Arial" panose="020B0604020202020204" pitchFamily="34" charset="0"/>
                <a:cs typeface="Arial" panose="020B0604020202020204" pitchFamily="34" charset="0"/>
              </a:rPr>
              <a:t> – </a:t>
            </a:r>
            <a:r>
              <a:rPr lang="en-US" sz="1400" b="1" dirty="0">
                <a:latin typeface="Arial" panose="020B0604020202020204" pitchFamily="34" charset="0"/>
                <a:cs typeface="Arial" panose="020B0604020202020204" pitchFamily="34" charset="0"/>
              </a:rPr>
              <a:t>21- 45 years</a:t>
            </a:r>
          </a:p>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Income – Middle Class and above</a:t>
            </a:r>
          </a:p>
        </p:txBody>
      </p:sp>
      <p:sp>
        <p:nvSpPr>
          <p:cNvPr id="71" name="Arrow: Notched Right 70">
            <a:extLst>
              <a:ext uri="{FF2B5EF4-FFF2-40B4-BE49-F238E27FC236}">
                <a16:creationId xmlns:a16="http://schemas.microsoft.com/office/drawing/2014/main" id="{3AE2072E-A1A6-40B5-ACCD-4A2A66EFBF9B}"/>
              </a:ext>
            </a:extLst>
          </p:cNvPr>
          <p:cNvSpPr/>
          <p:nvPr/>
        </p:nvSpPr>
        <p:spPr>
          <a:xfrm rot="5400000">
            <a:off x="895540" y="2338803"/>
            <a:ext cx="828178" cy="500055"/>
          </a:xfrm>
          <a:prstGeom prst="notchedRightArrow">
            <a:avLst/>
          </a:prstGeom>
          <a:solidFill>
            <a:srgbClr val="EC1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8BCFB0FE-C87C-4F34-9265-7B6A440A29DC}"/>
              </a:ext>
            </a:extLst>
          </p:cNvPr>
          <p:cNvSpPr txBox="1"/>
          <p:nvPr/>
        </p:nvSpPr>
        <p:spPr>
          <a:xfrm>
            <a:off x="120250" y="3785978"/>
            <a:ext cx="2453736" cy="2031325"/>
          </a:xfrm>
          <a:prstGeom prst="rect">
            <a:avLst/>
          </a:prstGeom>
          <a:noFill/>
        </p:spPr>
        <p:txBody>
          <a:bodyPr wrap="square" rtlCol="0">
            <a:spAutoFit/>
          </a:bodyPr>
          <a:lstStyle/>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Bike Lovers</a:t>
            </a:r>
          </a:p>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Travel Enthusiasts</a:t>
            </a:r>
          </a:p>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Adventure seekers and offbeat explorers</a:t>
            </a:r>
          </a:p>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Daily Commuters</a:t>
            </a:r>
          </a:p>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College Students</a:t>
            </a:r>
          </a:p>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Working Professionals</a:t>
            </a:r>
          </a:p>
          <a:p>
            <a:pPr marL="285750" indent="-285750">
              <a:buFont typeface="Wingdings" panose="05000000000000000000" pitchFamily="2" charset="2"/>
              <a:buChar char="ü"/>
            </a:pPr>
            <a:r>
              <a:rPr lang="en-US" sz="1400" b="1" dirty="0">
                <a:latin typeface="Arial" panose="020B0604020202020204" pitchFamily="34" charset="0"/>
                <a:cs typeface="Arial" panose="020B0604020202020204" pitchFamily="34" charset="0"/>
              </a:rPr>
              <a:t>Community </a:t>
            </a:r>
            <a:r>
              <a:rPr lang="en-IN" sz="1400" b="1" dirty="0">
                <a:latin typeface="Arial" panose="020B0604020202020204" pitchFamily="34" charset="0"/>
                <a:cs typeface="Arial" panose="020B0604020202020204" pitchFamily="34" charset="0"/>
              </a:rPr>
              <a:t>Driven Individuals</a:t>
            </a:r>
          </a:p>
        </p:txBody>
      </p:sp>
      <p:pic>
        <p:nvPicPr>
          <p:cNvPr id="75" name="Picture 74">
            <a:extLst>
              <a:ext uri="{FF2B5EF4-FFF2-40B4-BE49-F238E27FC236}">
                <a16:creationId xmlns:a16="http://schemas.microsoft.com/office/drawing/2014/main" id="{14117C36-27E7-4278-A852-12EA0788DEB0}"/>
              </a:ext>
            </a:extLst>
          </p:cNvPr>
          <p:cNvPicPr>
            <a:picLocks noChangeAspect="1"/>
          </p:cNvPicPr>
          <p:nvPr/>
        </p:nvPicPr>
        <p:blipFill rotWithShape="1">
          <a:blip r:embed="rId8"/>
          <a:srcRect t="5663" b="11374"/>
          <a:stretch/>
        </p:blipFill>
        <p:spPr>
          <a:xfrm>
            <a:off x="8134437" y="1424701"/>
            <a:ext cx="3718476" cy="2302320"/>
          </a:xfrm>
          <a:prstGeom prst="rect">
            <a:avLst/>
          </a:prstGeom>
          <a:ln w="28575">
            <a:solidFill>
              <a:srgbClr val="EC1D23"/>
            </a:solidFill>
          </a:ln>
        </p:spPr>
      </p:pic>
      <p:sp>
        <p:nvSpPr>
          <p:cNvPr id="77" name="TextBox 76">
            <a:extLst>
              <a:ext uri="{FF2B5EF4-FFF2-40B4-BE49-F238E27FC236}">
                <a16:creationId xmlns:a16="http://schemas.microsoft.com/office/drawing/2014/main" id="{59E0375D-1438-46E6-B6D2-2FD7DD46070C}"/>
              </a:ext>
            </a:extLst>
          </p:cNvPr>
          <p:cNvSpPr txBox="1"/>
          <p:nvPr/>
        </p:nvSpPr>
        <p:spPr>
          <a:xfrm>
            <a:off x="4126751" y="498475"/>
            <a:ext cx="7165677" cy="646331"/>
          </a:xfrm>
          <a:prstGeom prst="rect">
            <a:avLst/>
          </a:prstGeom>
          <a:noFill/>
        </p:spPr>
        <p:txBody>
          <a:bodyPr wrap="square">
            <a:spAutoFit/>
          </a:bodyPr>
          <a:lstStyle/>
          <a:p>
            <a:pPr algn="ctr"/>
            <a:r>
              <a:rPr lang="en-US" sz="1800" b="1" u="sng" dirty="0">
                <a:latin typeface="Arial" panose="020B0604020202020204" pitchFamily="34" charset="0"/>
                <a:cs typeface="Arial" panose="020B0604020202020204" pitchFamily="34" charset="0"/>
              </a:rPr>
              <a:t>Proposing separate dealership – </a:t>
            </a:r>
            <a:r>
              <a:rPr lang="en-US" sz="1800" b="1" u="sng" dirty="0">
                <a:solidFill>
                  <a:srgbClr val="FF0000"/>
                </a:solidFill>
                <a:latin typeface="Arial" panose="020B0604020202020204" pitchFamily="34" charset="0"/>
                <a:cs typeface="Arial" panose="020B0604020202020204" pitchFamily="34" charset="0"/>
              </a:rPr>
              <a:t>ALPHA</a:t>
            </a:r>
            <a:r>
              <a:rPr lang="en-US" sz="1800" b="1" u="sng" dirty="0">
                <a:latin typeface="Arial" panose="020B0604020202020204" pitchFamily="34" charset="0"/>
                <a:cs typeface="Arial" panose="020B0604020202020204" pitchFamily="34" charset="0"/>
              </a:rPr>
              <a:t>, exclusively for Premium Segment bikes providing personalized experience</a:t>
            </a:r>
            <a:endParaRPr lang="en-IN" sz="1800" b="1" u="sng" dirty="0">
              <a:latin typeface="Arial" panose="020B0604020202020204" pitchFamily="34" charset="0"/>
              <a:cs typeface="Arial" panose="020B0604020202020204" pitchFamily="34" charset="0"/>
            </a:endParaRPr>
          </a:p>
        </p:txBody>
      </p:sp>
      <p:grpSp>
        <p:nvGrpSpPr>
          <p:cNvPr id="84" name="Group 83">
            <a:extLst>
              <a:ext uri="{FF2B5EF4-FFF2-40B4-BE49-F238E27FC236}">
                <a16:creationId xmlns:a16="http://schemas.microsoft.com/office/drawing/2014/main" id="{7F68353F-B402-4557-B3F8-BA6365087EBD}"/>
              </a:ext>
            </a:extLst>
          </p:cNvPr>
          <p:cNvGrpSpPr/>
          <p:nvPr/>
        </p:nvGrpSpPr>
        <p:grpSpPr>
          <a:xfrm>
            <a:off x="2864403" y="1228271"/>
            <a:ext cx="4725118" cy="3930708"/>
            <a:chOff x="2864403" y="1177471"/>
            <a:chExt cx="4725118" cy="3930708"/>
          </a:xfrm>
        </p:grpSpPr>
        <p:grpSp>
          <p:nvGrpSpPr>
            <p:cNvPr id="9" name="Group 8">
              <a:extLst>
                <a:ext uri="{FF2B5EF4-FFF2-40B4-BE49-F238E27FC236}">
                  <a16:creationId xmlns:a16="http://schemas.microsoft.com/office/drawing/2014/main" id="{393DED58-99E0-457D-A924-7A087E047D77}"/>
                </a:ext>
              </a:extLst>
            </p:cNvPr>
            <p:cNvGrpSpPr/>
            <p:nvPr/>
          </p:nvGrpSpPr>
          <p:grpSpPr>
            <a:xfrm>
              <a:off x="3016803" y="1228635"/>
              <a:ext cx="4477607" cy="3845431"/>
              <a:chOff x="3322491" y="1822811"/>
              <a:chExt cx="4248547" cy="3648710"/>
            </a:xfrm>
          </p:grpSpPr>
          <p:grpSp>
            <p:nvGrpSpPr>
              <p:cNvPr id="10" name="Group 9">
                <a:extLst>
                  <a:ext uri="{FF2B5EF4-FFF2-40B4-BE49-F238E27FC236}">
                    <a16:creationId xmlns:a16="http://schemas.microsoft.com/office/drawing/2014/main" id="{4B852F2E-2710-4ED8-891C-50D348BC1732}"/>
                  </a:ext>
                </a:extLst>
              </p:cNvPr>
              <p:cNvGrpSpPr/>
              <p:nvPr/>
            </p:nvGrpSpPr>
            <p:grpSpPr>
              <a:xfrm>
                <a:off x="3322491" y="1822811"/>
                <a:ext cx="4248547" cy="3648706"/>
                <a:chOff x="4407501" y="3794994"/>
                <a:chExt cx="2655042" cy="2184715"/>
              </a:xfrm>
            </p:grpSpPr>
            <p:grpSp>
              <p:nvGrpSpPr>
                <p:cNvPr id="18" name="Group 17">
                  <a:extLst>
                    <a:ext uri="{FF2B5EF4-FFF2-40B4-BE49-F238E27FC236}">
                      <a16:creationId xmlns:a16="http://schemas.microsoft.com/office/drawing/2014/main" id="{6DF812C6-AD22-4A70-8F50-56A0CB842AAC}"/>
                    </a:ext>
                  </a:extLst>
                </p:cNvPr>
                <p:cNvGrpSpPr/>
                <p:nvPr/>
              </p:nvGrpSpPr>
              <p:grpSpPr>
                <a:xfrm>
                  <a:off x="4407501" y="3794994"/>
                  <a:ext cx="2655042" cy="2184715"/>
                  <a:chOff x="3997311" y="3861774"/>
                  <a:chExt cx="3075730" cy="2539547"/>
                </a:xfrm>
              </p:grpSpPr>
              <p:grpSp>
                <p:nvGrpSpPr>
                  <p:cNvPr id="25" name="Group 24">
                    <a:extLst>
                      <a:ext uri="{FF2B5EF4-FFF2-40B4-BE49-F238E27FC236}">
                        <a16:creationId xmlns:a16="http://schemas.microsoft.com/office/drawing/2014/main" id="{F313CBFE-A741-430E-9206-E5AEA36F31D3}"/>
                      </a:ext>
                    </a:extLst>
                  </p:cNvPr>
                  <p:cNvGrpSpPr/>
                  <p:nvPr/>
                </p:nvGrpSpPr>
                <p:grpSpPr>
                  <a:xfrm>
                    <a:off x="3997311" y="3861774"/>
                    <a:ext cx="3075730" cy="2539547"/>
                    <a:chOff x="4001180" y="3899400"/>
                    <a:chExt cx="3075730" cy="2539547"/>
                  </a:xfrm>
                </p:grpSpPr>
                <p:grpSp>
                  <p:nvGrpSpPr>
                    <p:cNvPr id="31" name="Group 30">
                      <a:extLst>
                        <a:ext uri="{FF2B5EF4-FFF2-40B4-BE49-F238E27FC236}">
                          <a16:creationId xmlns:a16="http://schemas.microsoft.com/office/drawing/2014/main" id="{2D4D4C49-17DC-4FE7-BFAA-B45665FE9E34}"/>
                        </a:ext>
                      </a:extLst>
                    </p:cNvPr>
                    <p:cNvGrpSpPr/>
                    <p:nvPr/>
                  </p:nvGrpSpPr>
                  <p:grpSpPr>
                    <a:xfrm>
                      <a:off x="4001180" y="3899400"/>
                      <a:ext cx="3075730" cy="2539547"/>
                      <a:chOff x="3739355" y="1378855"/>
                      <a:chExt cx="5057008" cy="3949242"/>
                    </a:xfrm>
                  </p:grpSpPr>
                  <p:sp>
                    <p:nvSpPr>
                      <p:cNvPr id="35" name="Oval 34">
                        <a:extLst>
                          <a:ext uri="{FF2B5EF4-FFF2-40B4-BE49-F238E27FC236}">
                            <a16:creationId xmlns:a16="http://schemas.microsoft.com/office/drawing/2014/main" id="{6166DF1B-0A1A-45CE-B1CD-32B61D32DDA1}"/>
                          </a:ext>
                        </a:extLst>
                      </p:cNvPr>
                      <p:cNvSpPr/>
                      <p:nvPr/>
                    </p:nvSpPr>
                    <p:spPr>
                      <a:xfrm>
                        <a:off x="3990713" y="1378855"/>
                        <a:ext cx="4487299" cy="3949242"/>
                      </a:xfrm>
                      <a:prstGeom prst="ellipse">
                        <a:avLst/>
                      </a:prstGeom>
                      <a:solidFill>
                        <a:srgbClr val="A5A5A5"/>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54B81782-3D28-4821-95AA-3682DBFA3620}"/>
                          </a:ext>
                        </a:extLst>
                      </p:cNvPr>
                      <p:cNvSpPr/>
                      <p:nvPr/>
                    </p:nvSpPr>
                    <p:spPr>
                      <a:xfrm>
                        <a:off x="4670572" y="1954243"/>
                        <a:ext cx="3104045" cy="2798467"/>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8170E100-49AD-4B86-8410-FB7D51F08660}"/>
                          </a:ext>
                        </a:extLst>
                      </p:cNvPr>
                      <p:cNvSpPr/>
                      <p:nvPr/>
                    </p:nvSpPr>
                    <p:spPr>
                      <a:xfrm>
                        <a:off x="5546992" y="2630790"/>
                        <a:ext cx="1374744" cy="1340874"/>
                      </a:xfrm>
                      <a:prstGeom prst="ellipse">
                        <a:avLst/>
                      </a:prstGeom>
                      <a:solidFill>
                        <a:srgbClr val="A5A5A5"/>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tx1"/>
                          </a:solidFill>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58682C1A-B5CF-4706-9D51-960665B5A593}"/>
                          </a:ext>
                        </a:extLst>
                      </p:cNvPr>
                      <p:cNvCxnSpPr>
                        <a:cxnSpLocks/>
                        <a:stCxn id="35" idx="0"/>
                        <a:endCxn id="36" idx="0"/>
                      </p:cNvCxnSpPr>
                      <p:nvPr/>
                    </p:nvCxnSpPr>
                    <p:spPr>
                      <a:xfrm flipH="1">
                        <a:off x="6222594" y="1378855"/>
                        <a:ext cx="11769" cy="575388"/>
                      </a:xfrm>
                      <a:prstGeom prst="line">
                        <a:avLst/>
                      </a:prstGeom>
                      <a:ln w="19050">
                        <a:solidFill>
                          <a:srgbClr val="000000"/>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C0DCAA76-B08B-48C5-89E2-D03162722377}"/>
                          </a:ext>
                        </a:extLst>
                      </p:cNvPr>
                      <p:cNvCxnSpPr>
                        <a:cxnSpLocks/>
                        <a:stCxn id="37" idx="1"/>
                        <a:endCxn id="36" idx="1"/>
                      </p:cNvCxnSpPr>
                      <p:nvPr/>
                    </p:nvCxnSpPr>
                    <p:spPr>
                      <a:xfrm flipH="1" flipV="1">
                        <a:off x="5125148" y="2364070"/>
                        <a:ext cx="623171" cy="463087"/>
                      </a:xfrm>
                      <a:prstGeom prst="line">
                        <a:avLst/>
                      </a:prstGeom>
                      <a:ln w="19050">
                        <a:solidFill>
                          <a:srgbClr val="000000"/>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A20B6BFC-1495-426A-B4F6-24FF61335042}"/>
                          </a:ext>
                        </a:extLst>
                      </p:cNvPr>
                      <p:cNvCxnSpPr>
                        <a:cxnSpLocks/>
                        <a:stCxn id="37" idx="7"/>
                        <a:endCxn id="36" idx="7"/>
                      </p:cNvCxnSpPr>
                      <p:nvPr/>
                    </p:nvCxnSpPr>
                    <p:spPr>
                      <a:xfrm flipV="1">
                        <a:off x="6720409" y="2364070"/>
                        <a:ext cx="599631" cy="463087"/>
                      </a:xfrm>
                      <a:prstGeom prst="line">
                        <a:avLst/>
                      </a:prstGeom>
                      <a:ln w="19050">
                        <a:solidFill>
                          <a:srgbClr val="000000"/>
                        </a:solidFill>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129E0F35-C721-4D7D-822E-7BF56F2E56A7}"/>
                          </a:ext>
                        </a:extLst>
                      </p:cNvPr>
                      <p:cNvSpPr txBox="1"/>
                      <p:nvPr/>
                    </p:nvSpPr>
                    <p:spPr>
                      <a:xfrm>
                        <a:off x="5542988" y="1988614"/>
                        <a:ext cx="1406072" cy="265044"/>
                      </a:xfrm>
                      <a:prstGeom prst="rect">
                        <a:avLst/>
                      </a:prstGeom>
                      <a:noFill/>
                    </p:spPr>
                    <p:txBody>
                      <a:bodyPr wrap="square" rtlCol="0">
                        <a:spAutoFit/>
                      </a:bodyPr>
                      <a:lstStyle/>
                      <a:p>
                        <a:pPr algn="ctr"/>
                        <a:r>
                          <a:rPr lang="en-IN" sz="12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Core Position</a:t>
                        </a:r>
                      </a:p>
                    </p:txBody>
                  </p:sp>
                  <p:sp>
                    <p:nvSpPr>
                      <p:cNvPr id="42" name="TextBox 41">
                        <a:extLst>
                          <a:ext uri="{FF2B5EF4-FFF2-40B4-BE49-F238E27FC236}">
                            <a16:creationId xmlns:a16="http://schemas.microsoft.com/office/drawing/2014/main" id="{7A9768D2-B8F4-44C3-A785-DFD92ED45E34}"/>
                          </a:ext>
                        </a:extLst>
                      </p:cNvPr>
                      <p:cNvSpPr txBox="1"/>
                      <p:nvPr/>
                    </p:nvSpPr>
                    <p:spPr>
                      <a:xfrm rot="5400000">
                        <a:off x="6717261" y="3197055"/>
                        <a:ext cx="3845361" cy="312843"/>
                      </a:xfrm>
                      <a:prstGeom prst="rect">
                        <a:avLst/>
                      </a:prstGeom>
                      <a:noFill/>
                    </p:spPr>
                    <p:txBody>
                      <a:bodyPr wrap="square" rtlCol="0">
                        <a:spAutoFit/>
                      </a:bodyPr>
                      <a:lstStyle/>
                      <a:p>
                        <a:pPr algn="ctr"/>
                        <a:r>
                          <a:rPr lang="en-US" sz="1200" b="1" dirty="0">
                            <a:ln w="0"/>
                            <a:solidFill>
                              <a:srgbClr val="000000"/>
                            </a:solidFill>
                            <a:latin typeface="Arial" panose="020B0604020202020204" pitchFamily="34" charset="0"/>
                            <a:cs typeface="Arial" panose="020B0604020202020204" pitchFamily="34" charset="0"/>
                          </a:rPr>
                          <a:t>Customer P</a:t>
                        </a:r>
                        <a:r>
                          <a:rPr lang="en-IN" sz="1200" b="1" dirty="0" err="1">
                            <a:ln w="0"/>
                            <a:solidFill>
                              <a:srgbClr val="000000"/>
                            </a:solidFill>
                            <a:latin typeface="Arial" panose="020B0604020202020204" pitchFamily="34" charset="0"/>
                            <a:cs typeface="Arial" panose="020B0604020202020204" pitchFamily="34" charset="0"/>
                          </a:rPr>
                          <a:t>erception</a:t>
                        </a:r>
                        <a:r>
                          <a:rPr lang="en-IN" sz="1200" b="1" dirty="0">
                            <a:ln w="0"/>
                            <a:solidFill>
                              <a:srgbClr val="000000"/>
                            </a:solidFill>
                            <a:latin typeface="Arial" panose="020B0604020202020204" pitchFamily="34" charset="0"/>
                            <a:cs typeface="Arial" panose="020B0604020202020204" pitchFamily="34" charset="0"/>
                          </a:rPr>
                          <a:t> created by the Brand?</a:t>
                        </a:r>
                      </a:p>
                    </p:txBody>
                  </p:sp>
                  <p:sp>
                    <p:nvSpPr>
                      <p:cNvPr id="43" name="TextBox 42">
                        <a:extLst>
                          <a:ext uri="{FF2B5EF4-FFF2-40B4-BE49-F238E27FC236}">
                            <a16:creationId xmlns:a16="http://schemas.microsoft.com/office/drawing/2014/main" id="{22F748CD-1842-4680-A9FC-A4DA2C25C2B4}"/>
                          </a:ext>
                        </a:extLst>
                      </p:cNvPr>
                      <p:cNvSpPr txBox="1"/>
                      <p:nvPr/>
                    </p:nvSpPr>
                    <p:spPr>
                      <a:xfrm rot="16200000">
                        <a:off x="2374094" y="3220210"/>
                        <a:ext cx="3021993" cy="291471"/>
                      </a:xfrm>
                      <a:prstGeom prst="rect">
                        <a:avLst/>
                      </a:prstGeom>
                      <a:noFill/>
                    </p:spPr>
                    <p:txBody>
                      <a:bodyPr wrap="square" rtlCol="0">
                        <a:spAutoFit/>
                      </a:bodyPr>
                      <a:lstStyle/>
                      <a:p>
                        <a:pPr algn="ctr"/>
                        <a:r>
                          <a:rPr lang="en-IN" sz="1200" b="1" dirty="0">
                            <a:ln w="0"/>
                            <a:solidFill>
                              <a:srgbClr val="000000"/>
                            </a:solidFill>
                            <a:latin typeface="Arial" panose="020B0604020202020204" pitchFamily="34" charset="0"/>
                            <a:cs typeface="Arial" panose="020B0604020202020204" pitchFamily="34" charset="0"/>
                          </a:rPr>
                          <a:t>How brand makes customer feel?</a:t>
                        </a:r>
                      </a:p>
                    </p:txBody>
                  </p:sp>
                  <p:sp>
                    <p:nvSpPr>
                      <p:cNvPr id="44" name="TextBox 43">
                        <a:extLst>
                          <a:ext uri="{FF2B5EF4-FFF2-40B4-BE49-F238E27FC236}">
                            <a16:creationId xmlns:a16="http://schemas.microsoft.com/office/drawing/2014/main" id="{6B379105-7D36-4180-BB76-E362999A91BB}"/>
                          </a:ext>
                        </a:extLst>
                      </p:cNvPr>
                      <p:cNvSpPr txBox="1"/>
                      <p:nvPr/>
                    </p:nvSpPr>
                    <p:spPr>
                      <a:xfrm>
                        <a:off x="5527500" y="4252323"/>
                        <a:ext cx="1521426" cy="265044"/>
                      </a:xfrm>
                      <a:prstGeom prst="rect">
                        <a:avLst/>
                      </a:prstGeom>
                      <a:noFill/>
                    </p:spPr>
                    <p:txBody>
                      <a:bodyPr wrap="square" rtlCol="0">
                        <a:spAutoFit/>
                      </a:bodyPr>
                      <a:lstStyle/>
                      <a:p>
                        <a:pPr algn="ctr"/>
                        <a:r>
                          <a:rPr lang="en-IN" sz="1200" b="1" u="sng"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Substantiators</a:t>
                        </a:r>
                        <a:endParaRPr lang="en-IN" sz="12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pSp>
                <p:sp>
                  <p:nvSpPr>
                    <p:cNvPr id="32" name="TextBox 31">
                      <a:extLst>
                        <a:ext uri="{FF2B5EF4-FFF2-40B4-BE49-F238E27FC236}">
                          <a16:creationId xmlns:a16="http://schemas.microsoft.com/office/drawing/2014/main" id="{8A2743D7-820E-4361-9F87-63168EB765C6}"/>
                        </a:ext>
                      </a:extLst>
                    </p:cNvPr>
                    <p:cNvSpPr txBox="1"/>
                    <p:nvPr/>
                  </p:nvSpPr>
                  <p:spPr>
                    <a:xfrm rot="2820657">
                      <a:off x="5922585" y="4408843"/>
                      <a:ext cx="714994" cy="177276"/>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Innovative</a:t>
                      </a:r>
                    </a:p>
                  </p:txBody>
                </p:sp>
                <p:sp>
                  <p:nvSpPr>
                    <p:cNvPr id="33" name="TextBox 32">
                      <a:extLst>
                        <a:ext uri="{FF2B5EF4-FFF2-40B4-BE49-F238E27FC236}">
                          <a16:creationId xmlns:a16="http://schemas.microsoft.com/office/drawing/2014/main" id="{2EC6EBE1-EF1D-4C30-AD69-6252BE2AB878}"/>
                        </a:ext>
                      </a:extLst>
                    </p:cNvPr>
                    <p:cNvSpPr txBox="1"/>
                    <p:nvPr/>
                  </p:nvSpPr>
                  <p:spPr>
                    <a:xfrm rot="1346087">
                      <a:off x="5502181" y="3992375"/>
                      <a:ext cx="668441" cy="284059"/>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Youth</a:t>
                      </a:r>
                    </a:p>
                    <a:p>
                      <a:pPr algn="ctr"/>
                      <a:r>
                        <a:rPr lang="en-IN" sz="1200" dirty="0">
                          <a:latin typeface="Arial" panose="020B0604020202020204" pitchFamily="34" charset="0"/>
                          <a:cs typeface="Arial" panose="020B0604020202020204" pitchFamily="34" charset="0"/>
                        </a:rPr>
                        <a:t>Eccentric</a:t>
                      </a:r>
                    </a:p>
                  </p:txBody>
                </p:sp>
                <p:sp>
                  <p:nvSpPr>
                    <p:cNvPr id="34" name="TextBox 33">
                      <a:extLst>
                        <a:ext uri="{FF2B5EF4-FFF2-40B4-BE49-F238E27FC236}">
                          <a16:creationId xmlns:a16="http://schemas.microsoft.com/office/drawing/2014/main" id="{6CF8B034-F8FD-4A77-AA8F-A3D794561E8E}"/>
                        </a:ext>
                      </a:extLst>
                    </p:cNvPr>
                    <p:cNvSpPr txBox="1"/>
                    <p:nvPr/>
                  </p:nvSpPr>
                  <p:spPr>
                    <a:xfrm rot="9145964">
                      <a:off x="5468692" y="6025742"/>
                      <a:ext cx="735037" cy="170436"/>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Aspirational</a:t>
                      </a:r>
                    </a:p>
                  </p:txBody>
                </p:sp>
              </p:grpSp>
              <p:sp>
                <p:nvSpPr>
                  <p:cNvPr id="26" name="TextBox 25">
                    <a:extLst>
                      <a:ext uri="{FF2B5EF4-FFF2-40B4-BE49-F238E27FC236}">
                        <a16:creationId xmlns:a16="http://schemas.microsoft.com/office/drawing/2014/main" id="{0F581272-BB8D-41A2-8A7F-42FCD0D687EB}"/>
                      </a:ext>
                    </a:extLst>
                  </p:cNvPr>
                  <p:cNvSpPr txBox="1"/>
                  <p:nvPr/>
                </p:nvSpPr>
                <p:spPr>
                  <a:xfrm rot="15427321">
                    <a:off x="4110263" y="5335024"/>
                    <a:ext cx="765565" cy="295461"/>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One-Stop Solution</a:t>
                    </a:r>
                  </a:p>
                </p:txBody>
              </p:sp>
              <p:sp>
                <p:nvSpPr>
                  <p:cNvPr id="27" name="TextBox 26">
                    <a:extLst>
                      <a:ext uri="{FF2B5EF4-FFF2-40B4-BE49-F238E27FC236}">
                        <a16:creationId xmlns:a16="http://schemas.microsoft.com/office/drawing/2014/main" id="{5D60BDC1-B873-44D6-A4C0-29DB514C67D2}"/>
                      </a:ext>
                    </a:extLst>
                  </p:cNvPr>
                  <p:cNvSpPr txBox="1"/>
                  <p:nvPr/>
                </p:nvSpPr>
                <p:spPr>
                  <a:xfrm rot="20248901">
                    <a:off x="4850093" y="3950712"/>
                    <a:ext cx="660611" cy="284059"/>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More</a:t>
                    </a:r>
                  </a:p>
                  <a:p>
                    <a:pPr algn="ctr"/>
                    <a:r>
                      <a:rPr lang="en-IN" sz="1200" dirty="0">
                        <a:latin typeface="Arial" panose="020B0604020202020204" pitchFamily="34" charset="0"/>
                        <a:cs typeface="Arial" panose="020B0604020202020204" pitchFamily="34" charset="0"/>
                      </a:rPr>
                      <a:t>Savings</a:t>
                    </a:r>
                  </a:p>
                </p:txBody>
              </p:sp>
              <p:sp>
                <p:nvSpPr>
                  <p:cNvPr id="28" name="TextBox 27">
                    <a:extLst>
                      <a:ext uri="{FF2B5EF4-FFF2-40B4-BE49-F238E27FC236}">
                        <a16:creationId xmlns:a16="http://schemas.microsoft.com/office/drawing/2014/main" id="{185A4CBD-EB53-40A4-840A-37BE25D5797C}"/>
                      </a:ext>
                    </a:extLst>
                  </p:cNvPr>
                  <p:cNvSpPr txBox="1"/>
                  <p:nvPr/>
                </p:nvSpPr>
                <p:spPr>
                  <a:xfrm rot="4662595">
                    <a:off x="6197549" y="4869271"/>
                    <a:ext cx="634245" cy="190274"/>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F</a:t>
                    </a:r>
                    <a:r>
                      <a:rPr lang="en-IN" sz="1200" dirty="0" err="1">
                        <a:latin typeface="Arial" panose="020B0604020202020204" pitchFamily="34" charset="0"/>
                        <a:cs typeface="Arial" panose="020B0604020202020204" pitchFamily="34" charset="0"/>
                      </a:rPr>
                      <a:t>reedom</a:t>
                    </a:r>
                    <a:endParaRPr lang="en-IN" sz="12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C471ED9-CC83-4225-B677-9A325F4E36DD}"/>
                      </a:ext>
                    </a:extLst>
                  </p:cNvPr>
                  <p:cNvSpPr txBox="1"/>
                  <p:nvPr/>
                </p:nvSpPr>
                <p:spPr>
                  <a:xfrm rot="16526652">
                    <a:off x="4137983" y="4845761"/>
                    <a:ext cx="586353" cy="177276"/>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Exotic</a:t>
                    </a:r>
                    <a:endParaRPr lang="en-IN" sz="12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3931CC6-8CFE-47D2-9E54-CC5FCA5B3E34}"/>
                      </a:ext>
                    </a:extLst>
                  </p:cNvPr>
                  <p:cNvSpPr txBox="1"/>
                  <p:nvPr/>
                </p:nvSpPr>
                <p:spPr>
                  <a:xfrm>
                    <a:off x="5221924" y="4713750"/>
                    <a:ext cx="572230" cy="284059"/>
                  </a:xfrm>
                  <a:prstGeom prst="rect">
                    <a:avLst/>
                  </a:prstGeom>
                  <a:noFill/>
                </p:spPr>
                <p:txBody>
                  <a:bodyPr wrap="square" rtlCol="0">
                    <a:spAutoFit/>
                  </a:bodyPr>
                  <a:lstStyle/>
                  <a:p>
                    <a:pPr algn="ctr"/>
                    <a:r>
                      <a:rPr lang="en-IN" sz="12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Brand Position</a:t>
                    </a:r>
                  </a:p>
                </p:txBody>
              </p:sp>
            </p:grpSp>
            <p:sp>
              <p:nvSpPr>
                <p:cNvPr id="19" name="TextBox 18">
                  <a:extLst>
                    <a:ext uri="{FF2B5EF4-FFF2-40B4-BE49-F238E27FC236}">
                      <a16:creationId xmlns:a16="http://schemas.microsoft.com/office/drawing/2014/main" id="{A63C691E-C6F9-4B21-9B30-DB851A16175A}"/>
                    </a:ext>
                  </a:extLst>
                </p:cNvPr>
                <p:cNvSpPr txBox="1"/>
                <p:nvPr/>
              </p:nvSpPr>
              <p:spPr>
                <a:xfrm>
                  <a:off x="5308262" y="4770824"/>
                  <a:ext cx="801995" cy="342118"/>
                </a:xfrm>
                <a:prstGeom prst="rect">
                  <a:avLst/>
                </a:prstGeom>
                <a:noFill/>
              </p:spPr>
              <p:txBody>
                <a:bodyPr wrap="square" rtlCol="0">
                  <a:spAutoFit/>
                </a:bodyPr>
                <a:lstStyle/>
                <a:p>
                  <a:pPr algn="ctr"/>
                  <a:r>
                    <a:rPr lang="en-IN" sz="1200" b="1" dirty="0">
                      <a:latin typeface="Arial" panose="020B0604020202020204" pitchFamily="34" charset="0"/>
                      <a:cs typeface="Arial" panose="020B0604020202020204" pitchFamily="34" charset="0"/>
                    </a:rPr>
                    <a:t>Dealerships for Premium </a:t>
                  </a:r>
                  <a:br>
                    <a:rPr lang="en-IN" sz="1200" b="1" dirty="0">
                      <a:latin typeface="Arial" panose="020B0604020202020204" pitchFamily="34" charset="0"/>
                      <a:cs typeface="Arial" panose="020B0604020202020204" pitchFamily="34" charset="0"/>
                    </a:rPr>
                  </a:br>
                  <a:r>
                    <a:rPr lang="en-IN" sz="1200" b="1" dirty="0">
                      <a:latin typeface="Arial" panose="020B0604020202020204" pitchFamily="34" charset="0"/>
                      <a:cs typeface="Arial" panose="020B0604020202020204" pitchFamily="34" charset="0"/>
                    </a:rPr>
                    <a:t>Segment</a:t>
                  </a:r>
                </a:p>
              </p:txBody>
            </p:sp>
            <p:sp>
              <p:nvSpPr>
                <p:cNvPr id="20" name="TextBox 19">
                  <a:extLst>
                    <a:ext uri="{FF2B5EF4-FFF2-40B4-BE49-F238E27FC236}">
                      <a16:creationId xmlns:a16="http://schemas.microsoft.com/office/drawing/2014/main" id="{E224E58B-F6C6-4AEC-962E-D415704AD108}"/>
                    </a:ext>
                  </a:extLst>
                </p:cNvPr>
                <p:cNvSpPr txBox="1"/>
                <p:nvPr/>
              </p:nvSpPr>
              <p:spPr>
                <a:xfrm>
                  <a:off x="5235868" y="4233105"/>
                  <a:ext cx="995853" cy="244370"/>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Meeting Desires and Aspirations</a:t>
                  </a:r>
                </a:p>
              </p:txBody>
            </p:sp>
            <p:sp>
              <p:nvSpPr>
                <p:cNvPr id="21" name="TextBox 20">
                  <a:extLst>
                    <a:ext uri="{FF2B5EF4-FFF2-40B4-BE49-F238E27FC236}">
                      <a16:creationId xmlns:a16="http://schemas.microsoft.com/office/drawing/2014/main" id="{7915A6F9-5ABE-45DA-8CB5-18749A6615FD}"/>
                    </a:ext>
                  </a:extLst>
                </p:cNvPr>
                <p:cNvSpPr txBox="1"/>
                <p:nvPr/>
              </p:nvSpPr>
              <p:spPr>
                <a:xfrm rot="18294760">
                  <a:off x="4903804" y="4572723"/>
                  <a:ext cx="549372" cy="255048"/>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Tech </a:t>
                  </a:r>
                  <a:br>
                    <a:rPr lang="en-IN" sz="120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Loaded</a:t>
                  </a:r>
                </a:p>
              </p:txBody>
            </p:sp>
            <p:sp>
              <p:nvSpPr>
                <p:cNvPr id="22" name="TextBox 21">
                  <a:extLst>
                    <a:ext uri="{FF2B5EF4-FFF2-40B4-BE49-F238E27FC236}">
                      <a16:creationId xmlns:a16="http://schemas.microsoft.com/office/drawing/2014/main" id="{AFF37765-9EE5-489E-BB91-E64FA8420F4F}"/>
                    </a:ext>
                  </a:extLst>
                </p:cNvPr>
                <p:cNvSpPr txBox="1"/>
                <p:nvPr/>
              </p:nvSpPr>
              <p:spPr>
                <a:xfrm>
                  <a:off x="4881250" y="4966320"/>
                  <a:ext cx="550475" cy="146622"/>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Luxurious</a:t>
                  </a:r>
                </a:p>
              </p:txBody>
            </p:sp>
            <p:sp>
              <p:nvSpPr>
                <p:cNvPr id="23" name="TextBox 22">
                  <a:extLst>
                    <a:ext uri="{FF2B5EF4-FFF2-40B4-BE49-F238E27FC236}">
                      <a16:creationId xmlns:a16="http://schemas.microsoft.com/office/drawing/2014/main" id="{900EDC0B-EF76-4E53-9DCC-A32D7464A273}"/>
                    </a:ext>
                  </a:extLst>
                </p:cNvPr>
                <p:cNvSpPr txBox="1"/>
                <p:nvPr/>
              </p:nvSpPr>
              <p:spPr>
                <a:xfrm>
                  <a:off x="5207818" y="5219769"/>
                  <a:ext cx="1112348" cy="146622"/>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Performance Driven</a:t>
                  </a:r>
                </a:p>
              </p:txBody>
            </p:sp>
            <p:sp>
              <p:nvSpPr>
                <p:cNvPr id="24" name="TextBox 23">
                  <a:extLst>
                    <a:ext uri="{FF2B5EF4-FFF2-40B4-BE49-F238E27FC236}">
                      <a16:creationId xmlns:a16="http://schemas.microsoft.com/office/drawing/2014/main" id="{44CB71A1-B0C2-489E-84F1-ECCF34901FB3}"/>
                    </a:ext>
                  </a:extLst>
                </p:cNvPr>
                <p:cNvSpPr txBox="1"/>
                <p:nvPr/>
              </p:nvSpPr>
              <p:spPr>
                <a:xfrm>
                  <a:off x="5940942" y="4980857"/>
                  <a:ext cx="659775" cy="146622"/>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Customize</a:t>
                  </a:r>
                </a:p>
              </p:txBody>
            </p:sp>
          </p:grpSp>
          <p:cxnSp>
            <p:nvCxnSpPr>
              <p:cNvPr id="11" name="Straight Connector 10">
                <a:extLst>
                  <a:ext uri="{FF2B5EF4-FFF2-40B4-BE49-F238E27FC236}">
                    <a16:creationId xmlns:a16="http://schemas.microsoft.com/office/drawing/2014/main" id="{FD0CBA3C-8B8E-4760-9705-028542153A00}"/>
                  </a:ext>
                </a:extLst>
              </p:cNvPr>
              <p:cNvCxnSpPr>
                <a:cxnSpLocks/>
                <a:stCxn id="36" idx="4"/>
                <a:endCxn id="35" idx="4"/>
              </p:cNvCxnSpPr>
              <p:nvPr/>
            </p:nvCxnSpPr>
            <p:spPr>
              <a:xfrm>
                <a:off x="5408737" y="4939920"/>
                <a:ext cx="9888" cy="531601"/>
              </a:xfrm>
              <a:prstGeom prst="line">
                <a:avLst/>
              </a:prstGeom>
              <a:ln w="19050">
                <a:solidFill>
                  <a:srgbClr val="000000"/>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409D3DD1-7168-4CF9-9948-B4B250A57825}"/>
                  </a:ext>
                </a:extLst>
              </p:cNvPr>
              <p:cNvSpPr txBox="1"/>
              <p:nvPr/>
            </p:nvSpPr>
            <p:spPr>
              <a:xfrm rot="7801156">
                <a:off x="6217089" y="4383650"/>
                <a:ext cx="734453" cy="408124"/>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Pocket Friendly</a:t>
                </a:r>
              </a:p>
            </p:txBody>
          </p:sp>
          <p:sp>
            <p:nvSpPr>
              <p:cNvPr id="13" name="TextBox 12">
                <a:extLst>
                  <a:ext uri="{FF2B5EF4-FFF2-40B4-BE49-F238E27FC236}">
                    <a16:creationId xmlns:a16="http://schemas.microsoft.com/office/drawing/2014/main" id="{12DA3886-B194-4760-AC56-0E4E95EBB9E8}"/>
                  </a:ext>
                </a:extLst>
              </p:cNvPr>
              <p:cNvSpPr txBox="1"/>
              <p:nvPr/>
            </p:nvSpPr>
            <p:spPr>
              <a:xfrm rot="6281583">
                <a:off x="6454703" y="3882606"/>
                <a:ext cx="642837" cy="244874"/>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a:t>
                </a:r>
                <a:endParaRPr lang="en-IN" sz="1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EC991A2-06FF-49E2-AF50-67A38DA87FE1}"/>
                  </a:ext>
                </a:extLst>
              </p:cNvPr>
              <p:cNvSpPr txBox="1"/>
              <p:nvPr/>
            </p:nvSpPr>
            <p:spPr>
              <a:xfrm rot="18563841">
                <a:off x="3629632" y="2620079"/>
                <a:ext cx="1246691" cy="244874"/>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Enthusiastic</a:t>
                </a:r>
              </a:p>
            </p:txBody>
          </p:sp>
          <p:sp>
            <p:nvSpPr>
              <p:cNvPr id="15" name="TextBox 14">
                <a:extLst>
                  <a:ext uri="{FF2B5EF4-FFF2-40B4-BE49-F238E27FC236}">
                    <a16:creationId xmlns:a16="http://schemas.microsoft.com/office/drawing/2014/main" id="{77AFF264-7390-4575-8152-2FC5C643B4C3}"/>
                  </a:ext>
                </a:extLst>
              </p:cNvPr>
              <p:cNvSpPr txBox="1"/>
              <p:nvPr/>
            </p:nvSpPr>
            <p:spPr>
              <a:xfrm rot="12697805">
                <a:off x="4005187" y="4709016"/>
                <a:ext cx="1254363" cy="244874"/>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Adventurous</a:t>
                </a:r>
              </a:p>
            </p:txBody>
          </p:sp>
          <p:sp>
            <p:nvSpPr>
              <p:cNvPr id="16" name="TextBox 15">
                <a:extLst>
                  <a:ext uri="{FF2B5EF4-FFF2-40B4-BE49-F238E27FC236}">
                    <a16:creationId xmlns:a16="http://schemas.microsoft.com/office/drawing/2014/main" id="{CEEFF583-A9CA-4577-AF48-2BF16ED90F6D}"/>
                  </a:ext>
                </a:extLst>
              </p:cNvPr>
              <p:cNvSpPr txBox="1"/>
              <p:nvPr/>
            </p:nvSpPr>
            <p:spPr>
              <a:xfrm rot="12693325">
                <a:off x="3892342" y="4922662"/>
                <a:ext cx="1502008" cy="244874"/>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Accomplishment</a:t>
                </a:r>
              </a:p>
            </p:txBody>
          </p:sp>
          <p:sp>
            <p:nvSpPr>
              <p:cNvPr id="17" name="TextBox 16">
                <a:extLst>
                  <a:ext uri="{FF2B5EF4-FFF2-40B4-BE49-F238E27FC236}">
                    <a16:creationId xmlns:a16="http://schemas.microsoft.com/office/drawing/2014/main" id="{57769BF1-6536-470C-9D49-8AE1043C3D99}"/>
                  </a:ext>
                </a:extLst>
              </p:cNvPr>
              <p:cNvSpPr txBox="1"/>
              <p:nvPr/>
            </p:nvSpPr>
            <p:spPr>
              <a:xfrm rot="3374703">
                <a:off x="5844447" y="3150910"/>
                <a:ext cx="956522" cy="408124"/>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Creating</a:t>
                </a:r>
                <a:br>
                  <a:rPr lang="en-IN" sz="120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Experience</a:t>
                </a:r>
              </a:p>
            </p:txBody>
          </p:sp>
        </p:grpSp>
        <p:sp>
          <p:nvSpPr>
            <p:cNvPr id="79" name="Rectangle 78">
              <a:extLst>
                <a:ext uri="{FF2B5EF4-FFF2-40B4-BE49-F238E27FC236}">
                  <a16:creationId xmlns:a16="http://schemas.microsoft.com/office/drawing/2014/main" id="{67D4FDD7-139C-49F1-B977-5754E90CED73}"/>
                </a:ext>
              </a:extLst>
            </p:cNvPr>
            <p:cNvSpPr/>
            <p:nvPr/>
          </p:nvSpPr>
          <p:spPr>
            <a:xfrm>
              <a:off x="2864403" y="1177471"/>
              <a:ext cx="4725118" cy="3930708"/>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0" name="TextBox 79">
            <a:extLst>
              <a:ext uri="{FF2B5EF4-FFF2-40B4-BE49-F238E27FC236}">
                <a16:creationId xmlns:a16="http://schemas.microsoft.com/office/drawing/2014/main" id="{CE49B26F-41A4-47DC-84D0-95805D6E0E99}"/>
              </a:ext>
            </a:extLst>
          </p:cNvPr>
          <p:cNvSpPr txBox="1"/>
          <p:nvPr/>
        </p:nvSpPr>
        <p:spPr>
          <a:xfrm>
            <a:off x="7762588" y="3737134"/>
            <a:ext cx="4378612" cy="2462213"/>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latin typeface="Arial" panose="020B0604020202020204" pitchFamily="34" charset="0"/>
                <a:cs typeface="Arial" panose="020B0604020202020204" pitchFamily="34" charset="0"/>
              </a:rPr>
              <a:t>Provide a </a:t>
            </a:r>
            <a:r>
              <a:rPr lang="en-US" sz="1400" b="1" dirty="0">
                <a:latin typeface="Arial" panose="020B0604020202020204" pitchFamily="34" charset="0"/>
                <a:cs typeface="Arial" panose="020B0604020202020204" pitchFamily="34" charset="0"/>
              </a:rPr>
              <a:t>Personalized</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Luxurious</a:t>
            </a:r>
            <a:r>
              <a:rPr lang="en-US" sz="1400" dirty="0">
                <a:latin typeface="Arial" panose="020B0604020202020204" pitchFamily="34" charset="0"/>
                <a:cs typeface="Arial" panose="020B0604020202020204" pitchFamily="34" charset="0"/>
              </a:rPr>
              <a:t> experience to the customers through the Premium Segment Showroom – </a:t>
            </a:r>
            <a:r>
              <a:rPr lang="en-US" sz="1400" b="1" dirty="0">
                <a:latin typeface="Arial" panose="020B0604020202020204" pitchFamily="34" charset="0"/>
                <a:cs typeface="Arial" panose="020B0604020202020204" pitchFamily="34" charset="0"/>
              </a:rPr>
              <a:t>Alpha</a:t>
            </a:r>
          </a:p>
          <a:p>
            <a:pPr marL="285750" indent="-285750">
              <a:buFont typeface="Wingdings" panose="05000000000000000000" pitchFamily="2" charset="2"/>
              <a:buChar char="ü"/>
            </a:pPr>
            <a:r>
              <a:rPr lang="en-US" sz="1400" dirty="0">
                <a:latin typeface="Arial" panose="020B0604020202020204" pitchFamily="34" charset="0"/>
                <a:cs typeface="Arial" panose="020B0604020202020204" pitchFamily="34" charset="0"/>
              </a:rPr>
              <a:t>It will include </a:t>
            </a:r>
            <a:r>
              <a:rPr lang="en-US" sz="1400" b="1" dirty="0">
                <a:latin typeface="Arial" panose="020B0604020202020204" pitchFamily="34" charset="0"/>
                <a:cs typeface="Arial" panose="020B0604020202020204" pitchFamily="34" charset="0"/>
              </a:rPr>
              <a:t>Premium Merchandises </a:t>
            </a:r>
            <a:r>
              <a:rPr lang="en-US" sz="1400" dirty="0">
                <a:latin typeface="Arial" panose="020B0604020202020204" pitchFamily="34" charset="0"/>
                <a:cs typeface="Arial" panose="020B0604020202020204" pitchFamily="34" charset="0"/>
              </a:rPr>
              <a:t>and also provide access to the </a:t>
            </a:r>
            <a:r>
              <a:rPr lang="en-US" sz="1400" b="1" dirty="0">
                <a:latin typeface="Arial" panose="020B0604020202020204" pitchFamily="34" charset="0"/>
                <a:cs typeface="Arial" panose="020B0604020202020204" pitchFamily="34" charset="0"/>
              </a:rPr>
              <a:t>Hero Xtreme Cult (HXC) </a:t>
            </a:r>
            <a:r>
              <a:rPr lang="en-US" sz="1400" dirty="0">
                <a:latin typeface="Arial" panose="020B0604020202020204" pitchFamily="34" charset="0"/>
                <a:cs typeface="Arial" panose="020B0604020202020204" pitchFamily="34" charset="0"/>
              </a:rPr>
              <a:t>to the members</a:t>
            </a:r>
          </a:p>
          <a:p>
            <a:pPr marL="285750" indent="-285750">
              <a:buFont typeface="Wingdings" panose="05000000000000000000" pitchFamily="2" charset="2"/>
              <a:buChar char="ü"/>
            </a:pPr>
            <a:r>
              <a:rPr lang="en-US" sz="1400" dirty="0">
                <a:latin typeface="Arial" panose="020B0604020202020204" pitchFamily="34" charset="0"/>
                <a:cs typeface="Arial" panose="020B0604020202020204" pitchFamily="34" charset="0"/>
              </a:rPr>
              <a:t>For Dealerships who which face issues related to less margins can now go for this exclusive dealership, and serve customers who are only looking for the Premium segment bikes, and in turn avail better profits</a:t>
            </a:r>
          </a:p>
        </p:txBody>
      </p:sp>
      <p:sp>
        <p:nvSpPr>
          <p:cNvPr id="85" name="TextBox 84">
            <a:extLst>
              <a:ext uri="{FF2B5EF4-FFF2-40B4-BE49-F238E27FC236}">
                <a16:creationId xmlns:a16="http://schemas.microsoft.com/office/drawing/2014/main" id="{147636A0-4E74-4274-B04E-5FDD471763C3}"/>
              </a:ext>
            </a:extLst>
          </p:cNvPr>
          <p:cNvSpPr txBox="1"/>
          <p:nvPr/>
        </p:nvSpPr>
        <p:spPr>
          <a:xfrm>
            <a:off x="2759595" y="5139918"/>
            <a:ext cx="4952506" cy="1055608"/>
          </a:xfrm>
          <a:prstGeom prst="roundRect">
            <a:avLst/>
          </a:prstGeom>
          <a:solidFill>
            <a:srgbClr val="FF0000"/>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The Alpha Dealership will help to </a:t>
            </a:r>
            <a:r>
              <a:rPr lang="en-US" sz="1400" b="1" dirty="0">
                <a:solidFill>
                  <a:schemeClr val="bg1"/>
                </a:solidFill>
                <a:latin typeface="Arial" panose="020B0604020202020204" pitchFamily="34" charset="0"/>
                <a:cs typeface="Arial" panose="020B0604020202020204" pitchFamily="34" charset="0"/>
              </a:rPr>
              <a:t>convert the desires and aspirations of the customers</a:t>
            </a:r>
            <a:r>
              <a:rPr lang="en-US" sz="1400" dirty="0">
                <a:solidFill>
                  <a:schemeClr val="bg1"/>
                </a:solidFill>
                <a:latin typeface="Arial" panose="020B0604020202020204" pitchFamily="34" charset="0"/>
                <a:cs typeface="Arial" panose="020B0604020202020204" pitchFamily="34" charset="0"/>
              </a:rPr>
              <a:t> by providing them with the real time experience of the bikes right at the moment and this will lead to better conversion rate of customers</a:t>
            </a:r>
            <a:endParaRPr lang="en-IN" sz="14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F8E9D077-6667-45A1-870C-06AAFD877060}"/>
              </a:ext>
            </a:extLst>
          </p:cNvPr>
          <p:cNvSpPr/>
          <p:nvPr/>
        </p:nvSpPr>
        <p:spPr>
          <a:xfrm>
            <a:off x="4380651" y="-9547"/>
            <a:ext cx="3030779" cy="44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1D23"/>
                </a:solidFill>
                <a:latin typeface="Arial" panose="020B0604020202020204" pitchFamily="34" charset="0"/>
                <a:cs typeface="Arial" panose="020B0604020202020204" pitchFamily="34" charset="0"/>
              </a:rPr>
              <a:t>POSITIONING</a:t>
            </a:r>
            <a:endParaRPr lang="en-IN" sz="2000" b="1" dirty="0">
              <a:solidFill>
                <a:srgbClr val="EC1D2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0674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1A17D96-251B-419E-BA2C-CDB3952A0E59}"/>
              </a:ext>
            </a:extLst>
          </p:cNvPr>
          <p:cNvGraphicFramePr/>
          <p:nvPr>
            <p:extLst>
              <p:ext uri="{D42A27DB-BD31-4B8C-83A1-F6EECF244321}">
                <p14:modId xmlns:p14="http://schemas.microsoft.com/office/powerpoint/2010/main" val="1236407623"/>
              </p:ext>
            </p:extLst>
          </p:nvPr>
        </p:nvGraphicFramePr>
        <p:xfrm>
          <a:off x="202037" y="6360966"/>
          <a:ext cx="11846754" cy="423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C0AB78FA-05F2-4838-8F2D-DAA50E52D9C8}"/>
              </a:ext>
            </a:extLst>
          </p:cNvPr>
          <p:cNvSpPr/>
          <p:nvPr/>
        </p:nvSpPr>
        <p:spPr>
          <a:xfrm>
            <a:off x="4207931" y="31093"/>
            <a:ext cx="3747349" cy="44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1D23"/>
                </a:solidFill>
                <a:latin typeface="Arial" panose="020B0604020202020204" pitchFamily="34" charset="0"/>
                <a:cs typeface="Arial" panose="020B0604020202020204" pitchFamily="34" charset="0"/>
              </a:rPr>
              <a:t>PROMOTIONAL STRATEGY</a:t>
            </a:r>
            <a:endParaRPr lang="en-IN" sz="2000" b="1" dirty="0">
              <a:solidFill>
                <a:srgbClr val="EC1D23"/>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8726E376-FF40-4EF5-84D6-0F844ACA1F24}"/>
              </a:ext>
            </a:extLst>
          </p:cNvPr>
          <p:cNvSpPr/>
          <p:nvPr/>
        </p:nvSpPr>
        <p:spPr>
          <a:xfrm>
            <a:off x="1941723" y="457978"/>
            <a:ext cx="2068286" cy="448917"/>
          </a:xfrm>
          <a:prstGeom prst="roundRect">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latin typeface="Arial" panose="020B0604020202020204" pitchFamily="34" charset="0"/>
                <a:cs typeface="Arial" panose="020B0604020202020204" pitchFamily="34" charset="0"/>
              </a:rPr>
              <a:t>Alpha Showrooms</a:t>
            </a:r>
          </a:p>
        </p:txBody>
      </p:sp>
      <p:sp>
        <p:nvSpPr>
          <p:cNvPr id="3" name="Rectangle: Rounded Corners 2">
            <a:extLst>
              <a:ext uri="{FF2B5EF4-FFF2-40B4-BE49-F238E27FC236}">
                <a16:creationId xmlns:a16="http://schemas.microsoft.com/office/drawing/2014/main" id="{FBE60CCD-818F-4791-8352-6C6AA33E2BDA}"/>
              </a:ext>
            </a:extLst>
          </p:cNvPr>
          <p:cNvSpPr/>
          <p:nvPr/>
        </p:nvSpPr>
        <p:spPr>
          <a:xfrm>
            <a:off x="233954" y="1830467"/>
            <a:ext cx="2898586" cy="2105372"/>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0DA6D983-EEC4-4642-B791-8F164CD79664}"/>
              </a:ext>
            </a:extLst>
          </p:cNvPr>
          <p:cNvSpPr txBox="1"/>
          <p:nvPr/>
        </p:nvSpPr>
        <p:spPr>
          <a:xfrm>
            <a:off x="537166" y="1960815"/>
            <a:ext cx="2400016" cy="307777"/>
          </a:xfrm>
          <a:prstGeom prst="rect">
            <a:avLst/>
          </a:prstGeom>
          <a:noFill/>
        </p:spPr>
        <p:txBody>
          <a:bodyPr wrap="none" rtlCol="0">
            <a:spAutoFit/>
          </a:bodyPr>
          <a:lstStyle/>
          <a:p>
            <a:pPr algn="ctr"/>
            <a:r>
              <a:rPr lang="en-IN" sz="1400" b="1" dirty="0">
                <a:latin typeface="Arial" panose="020B0604020202020204" pitchFamily="34" charset="0"/>
                <a:cs typeface="Arial" panose="020B0604020202020204" pitchFamily="34" charset="0"/>
              </a:rPr>
              <a:t>Incentivising the Dealers: </a:t>
            </a:r>
          </a:p>
        </p:txBody>
      </p:sp>
      <p:sp>
        <p:nvSpPr>
          <p:cNvPr id="57" name="TextBox 56">
            <a:extLst>
              <a:ext uri="{FF2B5EF4-FFF2-40B4-BE49-F238E27FC236}">
                <a16:creationId xmlns:a16="http://schemas.microsoft.com/office/drawing/2014/main" id="{A375C309-02AF-4495-806D-1A21A351D90C}"/>
              </a:ext>
            </a:extLst>
          </p:cNvPr>
          <p:cNvSpPr txBox="1"/>
          <p:nvPr/>
        </p:nvSpPr>
        <p:spPr>
          <a:xfrm>
            <a:off x="308346" y="2244107"/>
            <a:ext cx="2857657" cy="1600438"/>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Offering the Prospective dealers a margin of </a:t>
            </a:r>
            <a:r>
              <a:rPr lang="en-IN" sz="1400" b="1" dirty="0">
                <a:latin typeface="Arial" panose="020B0604020202020204" pitchFamily="34" charset="0"/>
                <a:cs typeface="Arial" panose="020B0604020202020204" pitchFamily="34" charset="0"/>
              </a:rPr>
              <a:t>7.5-8.5%</a:t>
            </a:r>
            <a:r>
              <a:rPr lang="en-IN" sz="1400" dirty="0">
                <a:latin typeface="Arial" panose="020B0604020202020204" pitchFamily="34" charset="0"/>
                <a:cs typeface="Arial" panose="020B0604020202020204" pitchFamily="34" charset="0"/>
              </a:rPr>
              <a:t> on the sale of a premium bike. This is higher than the average margins prevailing in the market of 5-7% to incentivise the sellers to not only convert but also push sales</a:t>
            </a:r>
          </a:p>
        </p:txBody>
      </p:sp>
      <p:sp>
        <p:nvSpPr>
          <p:cNvPr id="59" name="TextBox 58">
            <a:extLst>
              <a:ext uri="{FF2B5EF4-FFF2-40B4-BE49-F238E27FC236}">
                <a16:creationId xmlns:a16="http://schemas.microsoft.com/office/drawing/2014/main" id="{D54C1A33-9FA4-412A-9311-F791AC45FA01}"/>
              </a:ext>
            </a:extLst>
          </p:cNvPr>
          <p:cNvSpPr txBox="1"/>
          <p:nvPr/>
        </p:nvSpPr>
        <p:spPr>
          <a:xfrm>
            <a:off x="3582938" y="1948755"/>
            <a:ext cx="2294218" cy="307777"/>
          </a:xfrm>
          <a:prstGeom prst="rect">
            <a:avLst/>
          </a:prstGeom>
          <a:noFill/>
        </p:spPr>
        <p:txBody>
          <a:bodyPr wrap="none" rtlCol="0">
            <a:spAutoFit/>
          </a:bodyPr>
          <a:lstStyle>
            <a:defPPr>
              <a:defRPr lang="en-US"/>
            </a:defPPr>
            <a:lvl1pPr algn="ctr">
              <a:defRPr b="1">
                <a:latin typeface="Arial" panose="020B0604020202020204" pitchFamily="34" charset="0"/>
                <a:cs typeface="Arial" panose="020B0604020202020204" pitchFamily="34" charset="0"/>
              </a:defRPr>
            </a:lvl1pPr>
          </a:lstStyle>
          <a:p>
            <a:r>
              <a:rPr lang="en-IN" sz="1400" dirty="0"/>
              <a:t>Personalized Experience</a:t>
            </a:r>
          </a:p>
        </p:txBody>
      </p:sp>
      <p:sp>
        <p:nvSpPr>
          <p:cNvPr id="60" name="TextBox 59">
            <a:extLst>
              <a:ext uri="{FF2B5EF4-FFF2-40B4-BE49-F238E27FC236}">
                <a16:creationId xmlns:a16="http://schemas.microsoft.com/office/drawing/2014/main" id="{C1FE1100-E717-4EB3-92D6-B415592CE40B}"/>
              </a:ext>
            </a:extLst>
          </p:cNvPr>
          <p:cNvSpPr txBox="1"/>
          <p:nvPr/>
        </p:nvSpPr>
        <p:spPr>
          <a:xfrm>
            <a:off x="3301220" y="2234930"/>
            <a:ext cx="2869172" cy="1600438"/>
          </a:xfrm>
          <a:prstGeom prst="rect">
            <a:avLst/>
          </a:prstGeom>
          <a:noFill/>
        </p:spPr>
        <p:txBody>
          <a:bodyPr wrap="square" rtlCol="0">
            <a:spAutoFit/>
          </a:bodyPr>
          <a:lstStyle>
            <a:defPPr>
              <a:defRPr lang="en-US"/>
            </a:defPPr>
            <a:lvl1pPr algn="just">
              <a:defRPr>
                <a:latin typeface="Arial" panose="020B0604020202020204" pitchFamily="34" charset="0"/>
                <a:cs typeface="Arial" panose="020B0604020202020204" pitchFamily="34" charset="0"/>
              </a:defRPr>
            </a:lvl1pPr>
          </a:lstStyle>
          <a:p>
            <a:r>
              <a:rPr lang="en-IN" sz="1400" dirty="0"/>
              <a:t>By Implementing Regional and hyperlocal market, Alpha showrooms will be able to offer its clients with an unmatched buy experience complimented with the use of consumer databases to conduct personalized targeting</a:t>
            </a:r>
          </a:p>
        </p:txBody>
      </p:sp>
      <p:sp>
        <p:nvSpPr>
          <p:cNvPr id="61" name="Rectangle: Rounded Corners 60">
            <a:extLst>
              <a:ext uri="{FF2B5EF4-FFF2-40B4-BE49-F238E27FC236}">
                <a16:creationId xmlns:a16="http://schemas.microsoft.com/office/drawing/2014/main" id="{61F449BD-1300-4F7F-A964-3F639617F122}"/>
              </a:ext>
            </a:extLst>
          </p:cNvPr>
          <p:cNvSpPr/>
          <p:nvPr/>
        </p:nvSpPr>
        <p:spPr>
          <a:xfrm>
            <a:off x="3259386" y="1830466"/>
            <a:ext cx="2898586" cy="2141081"/>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FD6D6A1F-260B-4F4D-BA16-ED56C307A5D9}"/>
              </a:ext>
            </a:extLst>
          </p:cNvPr>
          <p:cNvSpPr/>
          <p:nvPr/>
        </p:nvSpPr>
        <p:spPr>
          <a:xfrm>
            <a:off x="247015" y="4183758"/>
            <a:ext cx="2898586" cy="1955785"/>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A49C507F-01FE-4C7F-B8EF-8477AF6087FD}"/>
              </a:ext>
            </a:extLst>
          </p:cNvPr>
          <p:cNvSpPr txBox="1"/>
          <p:nvPr/>
        </p:nvSpPr>
        <p:spPr>
          <a:xfrm>
            <a:off x="786303" y="4302047"/>
            <a:ext cx="1862754" cy="307777"/>
          </a:xfrm>
          <a:prstGeom prst="rect">
            <a:avLst/>
          </a:prstGeom>
          <a:noFill/>
        </p:spPr>
        <p:txBody>
          <a:bodyPr wrap="none" rtlCol="0">
            <a:spAutoFit/>
          </a:bodyPr>
          <a:lstStyle>
            <a:defPPr>
              <a:defRPr lang="en-US"/>
            </a:defPPr>
            <a:lvl1pPr algn="ctr">
              <a:defRPr b="1">
                <a:latin typeface="Arial" panose="020B0604020202020204" pitchFamily="34" charset="0"/>
                <a:cs typeface="Arial" panose="020B0604020202020204" pitchFamily="34" charset="0"/>
              </a:defRPr>
            </a:lvl1pPr>
          </a:lstStyle>
          <a:p>
            <a:r>
              <a:rPr lang="en-IN" sz="1400" dirty="0"/>
              <a:t>Premium Aftersales</a:t>
            </a:r>
          </a:p>
        </p:txBody>
      </p:sp>
      <p:sp>
        <p:nvSpPr>
          <p:cNvPr id="65" name="TextBox 64">
            <a:extLst>
              <a:ext uri="{FF2B5EF4-FFF2-40B4-BE49-F238E27FC236}">
                <a16:creationId xmlns:a16="http://schemas.microsoft.com/office/drawing/2014/main" id="{BA42D351-6538-479B-A9D7-8B35C62BD35B}"/>
              </a:ext>
            </a:extLst>
          </p:cNvPr>
          <p:cNvSpPr txBox="1"/>
          <p:nvPr/>
        </p:nvSpPr>
        <p:spPr>
          <a:xfrm>
            <a:off x="279813" y="4588222"/>
            <a:ext cx="2875734" cy="1384995"/>
          </a:xfrm>
          <a:prstGeom prst="rect">
            <a:avLst/>
          </a:prstGeom>
          <a:noFill/>
        </p:spPr>
        <p:txBody>
          <a:bodyPr wrap="square" rtlCol="0">
            <a:spAutoFit/>
          </a:bodyPr>
          <a:lstStyle>
            <a:defPPr>
              <a:defRPr lang="en-US"/>
            </a:defPPr>
            <a:lvl1pPr algn="just">
              <a:defRPr>
                <a:latin typeface="Arial" panose="020B0604020202020204" pitchFamily="34" charset="0"/>
                <a:cs typeface="Arial" panose="020B0604020202020204" pitchFamily="34" charset="0"/>
              </a:defRPr>
            </a:lvl1pPr>
          </a:lstStyle>
          <a:p>
            <a:r>
              <a:rPr lang="en-IN" sz="1400" dirty="0"/>
              <a:t>Alpha Showrooms would offer its customers options to get their vehicles picked up by a Alpha Employee and drop it off post services offering most ease and convenience</a:t>
            </a:r>
          </a:p>
        </p:txBody>
      </p:sp>
      <p:sp>
        <p:nvSpPr>
          <p:cNvPr id="68" name="Rectangle: Rounded Corners 67">
            <a:extLst>
              <a:ext uri="{FF2B5EF4-FFF2-40B4-BE49-F238E27FC236}">
                <a16:creationId xmlns:a16="http://schemas.microsoft.com/office/drawing/2014/main" id="{DE322BE9-494D-4F72-8516-229AD13BCF40}"/>
              </a:ext>
            </a:extLst>
          </p:cNvPr>
          <p:cNvSpPr/>
          <p:nvPr/>
        </p:nvSpPr>
        <p:spPr>
          <a:xfrm>
            <a:off x="3239889" y="4146064"/>
            <a:ext cx="2898586" cy="1993479"/>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BDD2B72E-48ED-408B-AE25-1C9A44D453D8}"/>
              </a:ext>
            </a:extLst>
          </p:cNvPr>
          <p:cNvSpPr txBox="1"/>
          <p:nvPr/>
        </p:nvSpPr>
        <p:spPr>
          <a:xfrm>
            <a:off x="3630746" y="4302047"/>
            <a:ext cx="2097048" cy="307777"/>
          </a:xfrm>
          <a:prstGeom prst="rect">
            <a:avLst/>
          </a:prstGeom>
          <a:noFill/>
        </p:spPr>
        <p:txBody>
          <a:bodyPr wrap="none" rtlCol="0">
            <a:spAutoFit/>
          </a:bodyPr>
          <a:lstStyle>
            <a:defPPr>
              <a:defRPr lang="en-US"/>
            </a:defPPr>
            <a:lvl1pPr algn="ctr">
              <a:defRPr b="1">
                <a:latin typeface="Arial" panose="020B0604020202020204" pitchFamily="34" charset="0"/>
                <a:cs typeface="Arial" panose="020B0604020202020204" pitchFamily="34" charset="0"/>
              </a:defRPr>
            </a:lvl1pPr>
          </a:lstStyle>
          <a:p>
            <a:r>
              <a:rPr lang="en-IN" sz="1400" dirty="0"/>
              <a:t>Premium Merchandise</a:t>
            </a:r>
          </a:p>
        </p:txBody>
      </p:sp>
      <p:sp>
        <p:nvSpPr>
          <p:cNvPr id="70" name="TextBox 69">
            <a:extLst>
              <a:ext uri="{FF2B5EF4-FFF2-40B4-BE49-F238E27FC236}">
                <a16:creationId xmlns:a16="http://schemas.microsoft.com/office/drawing/2014/main" id="{A684328B-5DE8-44B6-B015-5B45DAF25055}"/>
              </a:ext>
            </a:extLst>
          </p:cNvPr>
          <p:cNvSpPr txBox="1"/>
          <p:nvPr/>
        </p:nvSpPr>
        <p:spPr>
          <a:xfrm>
            <a:off x="3271806" y="4598118"/>
            <a:ext cx="2898586" cy="1384995"/>
          </a:xfrm>
          <a:prstGeom prst="rect">
            <a:avLst/>
          </a:prstGeom>
          <a:noFill/>
        </p:spPr>
        <p:txBody>
          <a:bodyPr wrap="square" rtlCol="0">
            <a:spAutoFit/>
          </a:bodyPr>
          <a:lstStyle>
            <a:defPPr>
              <a:defRPr lang="en-US"/>
            </a:defPPr>
            <a:lvl1pPr algn="just">
              <a:defRPr>
                <a:latin typeface="Arial" panose="020B0604020202020204" pitchFamily="34" charset="0"/>
                <a:cs typeface="Arial" panose="020B0604020202020204" pitchFamily="34" charset="0"/>
              </a:defRPr>
            </a:lvl1pPr>
          </a:lstStyle>
          <a:p>
            <a:r>
              <a:rPr lang="en-IN" sz="1400" dirty="0"/>
              <a:t>As a sign of belonging to a one big family driven by the love of biking, Alpha Showrooms would be selling its exclusive merch  to promote the sense of belonging and difference.</a:t>
            </a:r>
          </a:p>
        </p:txBody>
      </p:sp>
      <p:sp>
        <p:nvSpPr>
          <p:cNvPr id="71" name="Rectangle: Rounded Corners 70">
            <a:extLst>
              <a:ext uri="{FF2B5EF4-FFF2-40B4-BE49-F238E27FC236}">
                <a16:creationId xmlns:a16="http://schemas.microsoft.com/office/drawing/2014/main" id="{D34A0958-AE8C-43B0-88E2-5F4140A7CCCF}"/>
              </a:ext>
            </a:extLst>
          </p:cNvPr>
          <p:cNvSpPr/>
          <p:nvPr/>
        </p:nvSpPr>
        <p:spPr>
          <a:xfrm>
            <a:off x="8375668" y="457977"/>
            <a:ext cx="2068286" cy="448917"/>
          </a:xfrm>
          <a:prstGeom prst="roundRect">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latin typeface="Arial" panose="020B0604020202020204" pitchFamily="34" charset="0"/>
                <a:cs typeface="Arial" panose="020B0604020202020204" pitchFamily="34" charset="0"/>
              </a:rPr>
              <a:t>Hero Alpha APP</a:t>
            </a:r>
          </a:p>
        </p:txBody>
      </p:sp>
      <p:cxnSp>
        <p:nvCxnSpPr>
          <p:cNvPr id="72" name="Straight Connector 71">
            <a:extLst>
              <a:ext uri="{FF2B5EF4-FFF2-40B4-BE49-F238E27FC236}">
                <a16:creationId xmlns:a16="http://schemas.microsoft.com/office/drawing/2014/main" id="{7955ED32-C98A-4B67-8AAD-3C3FF0B2359A}"/>
              </a:ext>
            </a:extLst>
          </p:cNvPr>
          <p:cNvCxnSpPr>
            <a:cxnSpLocks/>
          </p:cNvCxnSpPr>
          <p:nvPr/>
        </p:nvCxnSpPr>
        <p:spPr>
          <a:xfrm>
            <a:off x="6417022" y="519174"/>
            <a:ext cx="0" cy="5739386"/>
          </a:xfrm>
          <a:prstGeom prst="line">
            <a:avLst/>
          </a:prstGeom>
          <a:ln w="6350">
            <a:solidFill>
              <a:srgbClr val="EC1D23"/>
            </a:solidFill>
            <a:prstDash val="lgDash"/>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B26C410E-3C9C-41B0-B254-66A8B496E2F2}"/>
              </a:ext>
            </a:extLst>
          </p:cNvPr>
          <p:cNvSpPr/>
          <p:nvPr/>
        </p:nvSpPr>
        <p:spPr>
          <a:xfrm>
            <a:off x="233954" y="948402"/>
            <a:ext cx="5924018" cy="745885"/>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TextBox 74">
            <a:extLst>
              <a:ext uri="{FF2B5EF4-FFF2-40B4-BE49-F238E27FC236}">
                <a16:creationId xmlns:a16="http://schemas.microsoft.com/office/drawing/2014/main" id="{DFEAB5D3-2302-4D12-84C6-D12FE982E087}"/>
              </a:ext>
            </a:extLst>
          </p:cNvPr>
          <p:cNvSpPr txBox="1"/>
          <p:nvPr/>
        </p:nvSpPr>
        <p:spPr>
          <a:xfrm>
            <a:off x="288849" y="952116"/>
            <a:ext cx="5849626" cy="738664"/>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Introducing the Exclusive one stop solution for the premium offerings of Hero Moto Corp, with focus solely on the Premium Bikes and exclusive Merchandise with the help of specially trained staff and local integration</a:t>
            </a:r>
          </a:p>
        </p:txBody>
      </p:sp>
      <p:pic>
        <p:nvPicPr>
          <p:cNvPr id="127" name="Picture 126">
            <a:extLst>
              <a:ext uri="{FF2B5EF4-FFF2-40B4-BE49-F238E27FC236}">
                <a16:creationId xmlns:a16="http://schemas.microsoft.com/office/drawing/2014/main" id="{80E2B8F0-2F2D-4EAE-ACEF-3E23214E7B1E}"/>
              </a:ext>
            </a:extLst>
          </p:cNvPr>
          <p:cNvPicPr>
            <a:picLocks noChangeAspect="1"/>
          </p:cNvPicPr>
          <p:nvPr/>
        </p:nvPicPr>
        <p:blipFill>
          <a:blip r:embed="rId7"/>
          <a:stretch>
            <a:fillRect/>
          </a:stretch>
        </p:blipFill>
        <p:spPr>
          <a:xfrm>
            <a:off x="5559589" y="1056282"/>
            <a:ext cx="4884365" cy="4884365"/>
          </a:xfrm>
          <a:prstGeom prst="rect">
            <a:avLst/>
          </a:prstGeom>
        </p:spPr>
      </p:pic>
      <p:sp>
        <p:nvSpPr>
          <p:cNvPr id="128" name="Rectangle: Rounded Corners 127">
            <a:extLst>
              <a:ext uri="{FF2B5EF4-FFF2-40B4-BE49-F238E27FC236}">
                <a16:creationId xmlns:a16="http://schemas.microsoft.com/office/drawing/2014/main" id="{D48F31AB-C0F0-4455-900B-286C15202AF1}"/>
              </a:ext>
            </a:extLst>
          </p:cNvPr>
          <p:cNvSpPr/>
          <p:nvPr/>
        </p:nvSpPr>
        <p:spPr>
          <a:xfrm>
            <a:off x="9407885" y="1703464"/>
            <a:ext cx="2590238" cy="4098254"/>
          </a:xfrm>
          <a:prstGeom prst="roundRect">
            <a:avLst/>
          </a:prstGeom>
          <a:no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TextBox 128">
            <a:extLst>
              <a:ext uri="{FF2B5EF4-FFF2-40B4-BE49-F238E27FC236}">
                <a16:creationId xmlns:a16="http://schemas.microsoft.com/office/drawing/2014/main" id="{DEA366D7-1EB5-41B2-988F-18F13911046E}"/>
              </a:ext>
            </a:extLst>
          </p:cNvPr>
          <p:cNvSpPr txBox="1"/>
          <p:nvPr/>
        </p:nvSpPr>
        <p:spPr>
          <a:xfrm>
            <a:off x="9407885" y="1898026"/>
            <a:ext cx="2550161" cy="1169551"/>
          </a:xfrm>
          <a:prstGeom prst="rect">
            <a:avLst/>
          </a:prstGeom>
          <a:noFill/>
        </p:spPr>
        <p:txBody>
          <a:bodyPr wrap="square" rtlCol="0">
            <a:spAutoFit/>
          </a:bodyPr>
          <a:lstStyle>
            <a:defPPr>
              <a:defRPr lang="en-US"/>
            </a:defPPr>
            <a:lvl1pPr algn="just">
              <a:defRPr>
                <a:latin typeface="Arial" panose="020B0604020202020204" pitchFamily="34" charset="0"/>
                <a:cs typeface="Arial" panose="020B0604020202020204" pitchFamily="34" charset="0"/>
              </a:defRPr>
            </a:lvl1pPr>
          </a:lstStyle>
          <a:p>
            <a:r>
              <a:rPr lang="en-IN" sz="1400" dirty="0"/>
              <a:t>A members only application for premium bike purchasers allowing them to do the following:</a:t>
            </a:r>
          </a:p>
          <a:p>
            <a:endParaRPr lang="en-IN" sz="1400" dirty="0"/>
          </a:p>
        </p:txBody>
      </p:sp>
      <p:sp>
        <p:nvSpPr>
          <p:cNvPr id="130" name="Arrow: Right 129">
            <a:extLst>
              <a:ext uri="{FF2B5EF4-FFF2-40B4-BE49-F238E27FC236}">
                <a16:creationId xmlns:a16="http://schemas.microsoft.com/office/drawing/2014/main" id="{BD0A1022-E1EE-4056-91FB-78FA739D7C24}"/>
              </a:ext>
            </a:extLst>
          </p:cNvPr>
          <p:cNvSpPr/>
          <p:nvPr/>
        </p:nvSpPr>
        <p:spPr>
          <a:xfrm>
            <a:off x="9483830" y="2979012"/>
            <a:ext cx="409228"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25F3684D-F76C-4FA8-AEBF-C2E4603B3699}"/>
              </a:ext>
            </a:extLst>
          </p:cNvPr>
          <p:cNvSpPr txBox="1"/>
          <p:nvPr/>
        </p:nvSpPr>
        <p:spPr>
          <a:xfrm>
            <a:off x="9907259" y="2838539"/>
            <a:ext cx="2050788" cy="738664"/>
          </a:xfrm>
          <a:prstGeom prst="rect">
            <a:avLst/>
          </a:prstGeom>
          <a:noFill/>
        </p:spPr>
        <p:txBody>
          <a:bodyPr wrap="square" rtlCol="0">
            <a:spAutoFit/>
          </a:bodyPr>
          <a:lstStyle>
            <a:defPPr>
              <a:defRPr lang="en-US"/>
            </a:defPPr>
            <a:lvl1pPr algn="just">
              <a:defRPr>
                <a:latin typeface="Arial" panose="020B0604020202020204" pitchFamily="34" charset="0"/>
                <a:cs typeface="Arial" panose="020B0604020202020204" pitchFamily="34" charset="0"/>
              </a:defRPr>
            </a:lvl1pPr>
          </a:lstStyle>
          <a:p>
            <a:r>
              <a:rPr lang="en-IN" sz="1400" dirty="0"/>
              <a:t>Service booking for Valet pick-up for bike services and drop off</a:t>
            </a:r>
          </a:p>
        </p:txBody>
      </p:sp>
      <p:sp>
        <p:nvSpPr>
          <p:cNvPr id="132" name="Arrow: Right 131">
            <a:extLst>
              <a:ext uri="{FF2B5EF4-FFF2-40B4-BE49-F238E27FC236}">
                <a16:creationId xmlns:a16="http://schemas.microsoft.com/office/drawing/2014/main" id="{633CCB0F-2922-49A9-83B3-BA768B3E842E}"/>
              </a:ext>
            </a:extLst>
          </p:cNvPr>
          <p:cNvSpPr/>
          <p:nvPr/>
        </p:nvSpPr>
        <p:spPr>
          <a:xfrm>
            <a:off x="9483830" y="3811307"/>
            <a:ext cx="409228"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TextBox 132">
            <a:extLst>
              <a:ext uri="{FF2B5EF4-FFF2-40B4-BE49-F238E27FC236}">
                <a16:creationId xmlns:a16="http://schemas.microsoft.com/office/drawing/2014/main" id="{3F98EAD6-290A-4CDD-B235-E2EB8E0CC3C9}"/>
              </a:ext>
            </a:extLst>
          </p:cNvPr>
          <p:cNvSpPr txBox="1"/>
          <p:nvPr/>
        </p:nvSpPr>
        <p:spPr>
          <a:xfrm>
            <a:off x="9888597" y="3601705"/>
            <a:ext cx="2109526" cy="954107"/>
          </a:xfrm>
          <a:prstGeom prst="rect">
            <a:avLst/>
          </a:prstGeom>
          <a:noFill/>
        </p:spPr>
        <p:txBody>
          <a:bodyPr wrap="square" rtlCol="0">
            <a:spAutoFit/>
          </a:bodyPr>
          <a:lstStyle>
            <a:defPPr>
              <a:defRPr lang="en-US"/>
            </a:defPPr>
            <a:lvl1pPr algn="just">
              <a:defRPr>
                <a:latin typeface="Arial" panose="020B0604020202020204" pitchFamily="34" charset="0"/>
                <a:cs typeface="Arial" panose="020B0604020202020204" pitchFamily="34" charset="0"/>
              </a:defRPr>
            </a:lvl1pPr>
          </a:lstStyle>
          <a:p>
            <a:r>
              <a:rPr lang="en-IN" sz="1400" dirty="0"/>
              <a:t>Cult details such as the trip schedules and possible expeditions for Premium bike owners</a:t>
            </a:r>
          </a:p>
        </p:txBody>
      </p:sp>
      <p:sp>
        <p:nvSpPr>
          <p:cNvPr id="134" name="Arrow: Right 133">
            <a:extLst>
              <a:ext uri="{FF2B5EF4-FFF2-40B4-BE49-F238E27FC236}">
                <a16:creationId xmlns:a16="http://schemas.microsoft.com/office/drawing/2014/main" id="{65B88347-2A72-463A-A419-4D10762A7B5B}"/>
              </a:ext>
            </a:extLst>
          </p:cNvPr>
          <p:cNvSpPr/>
          <p:nvPr/>
        </p:nvSpPr>
        <p:spPr>
          <a:xfrm>
            <a:off x="9498031" y="4689988"/>
            <a:ext cx="409228"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TextBox 134">
            <a:extLst>
              <a:ext uri="{FF2B5EF4-FFF2-40B4-BE49-F238E27FC236}">
                <a16:creationId xmlns:a16="http://schemas.microsoft.com/office/drawing/2014/main" id="{21DC7A10-E5CD-4028-872F-405CC2F5199E}"/>
              </a:ext>
            </a:extLst>
          </p:cNvPr>
          <p:cNvSpPr txBox="1"/>
          <p:nvPr/>
        </p:nvSpPr>
        <p:spPr>
          <a:xfrm>
            <a:off x="9861399" y="4538597"/>
            <a:ext cx="2187392" cy="1169551"/>
          </a:xfrm>
          <a:prstGeom prst="rect">
            <a:avLst/>
          </a:prstGeom>
          <a:noFill/>
        </p:spPr>
        <p:txBody>
          <a:bodyPr wrap="square" rtlCol="0">
            <a:spAutoFit/>
          </a:bodyPr>
          <a:lstStyle>
            <a:defPPr>
              <a:defRPr lang="en-US"/>
            </a:defPPr>
            <a:lvl1pPr algn="just">
              <a:defRPr>
                <a:latin typeface="Arial" panose="020B0604020202020204" pitchFamily="34" charset="0"/>
                <a:cs typeface="Arial" panose="020B0604020202020204" pitchFamily="34" charset="0"/>
              </a:defRPr>
            </a:lvl1pPr>
          </a:lstStyle>
          <a:p>
            <a:r>
              <a:rPr lang="en-IN" sz="1400" dirty="0"/>
              <a:t>Hero Alpha would also showcase member details, voucher available and a portal to purchase Alpha merchandise</a:t>
            </a:r>
          </a:p>
        </p:txBody>
      </p:sp>
    </p:spTree>
    <p:extLst>
      <p:ext uri="{BB962C8B-B14F-4D97-AF65-F5344CB8AC3E}">
        <p14:creationId xmlns:p14="http://schemas.microsoft.com/office/powerpoint/2010/main" val="3883421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1A17D96-251B-419E-BA2C-CDB3952A0E59}"/>
              </a:ext>
            </a:extLst>
          </p:cNvPr>
          <p:cNvGraphicFramePr/>
          <p:nvPr>
            <p:extLst>
              <p:ext uri="{D42A27DB-BD31-4B8C-83A1-F6EECF244321}">
                <p14:modId xmlns:p14="http://schemas.microsoft.com/office/powerpoint/2010/main" val="3467310859"/>
              </p:ext>
            </p:extLst>
          </p:nvPr>
        </p:nvGraphicFramePr>
        <p:xfrm>
          <a:off x="202037" y="6360966"/>
          <a:ext cx="11846754" cy="423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C0AB78FA-05F2-4838-8F2D-DAA50E52D9C8}"/>
              </a:ext>
            </a:extLst>
          </p:cNvPr>
          <p:cNvSpPr/>
          <p:nvPr/>
        </p:nvSpPr>
        <p:spPr>
          <a:xfrm>
            <a:off x="4207931" y="31093"/>
            <a:ext cx="3747349" cy="44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C1D23"/>
                </a:solidFill>
                <a:latin typeface="Arial" panose="020B0604020202020204" pitchFamily="34" charset="0"/>
                <a:cs typeface="Arial" panose="020B0604020202020204" pitchFamily="34" charset="0"/>
              </a:rPr>
              <a:t>PROMOTIONAL STRATEGY</a:t>
            </a:r>
            <a:endParaRPr lang="en-IN" sz="2000" b="1" dirty="0">
              <a:solidFill>
                <a:srgbClr val="EC1D23"/>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70B4AC89-B5D4-46DC-888C-66C97E4F27E5}"/>
              </a:ext>
            </a:extLst>
          </p:cNvPr>
          <p:cNvSpPr/>
          <p:nvPr/>
        </p:nvSpPr>
        <p:spPr>
          <a:xfrm>
            <a:off x="226827" y="677880"/>
            <a:ext cx="2987477" cy="448917"/>
          </a:xfrm>
          <a:prstGeom prst="roundRect">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latin typeface="Arial" panose="020B0604020202020204" pitchFamily="34" charset="0"/>
                <a:cs typeface="Arial" panose="020B0604020202020204" pitchFamily="34" charset="0"/>
              </a:rPr>
              <a:t>Hum Mein Hai Hero Challenge</a:t>
            </a:r>
          </a:p>
        </p:txBody>
      </p:sp>
      <p:sp>
        <p:nvSpPr>
          <p:cNvPr id="3" name="Arrow: Right 2">
            <a:extLst>
              <a:ext uri="{FF2B5EF4-FFF2-40B4-BE49-F238E27FC236}">
                <a16:creationId xmlns:a16="http://schemas.microsoft.com/office/drawing/2014/main" id="{7A024B19-877E-4387-B38A-76376C3ECECF}"/>
              </a:ext>
            </a:extLst>
          </p:cNvPr>
          <p:cNvSpPr/>
          <p:nvPr/>
        </p:nvSpPr>
        <p:spPr>
          <a:xfrm>
            <a:off x="191152" y="2333776"/>
            <a:ext cx="409228"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A3A165B-5D41-43F3-926F-96BE190D652D}"/>
              </a:ext>
            </a:extLst>
          </p:cNvPr>
          <p:cNvSpPr txBox="1"/>
          <p:nvPr/>
        </p:nvSpPr>
        <p:spPr>
          <a:xfrm>
            <a:off x="600379" y="2202794"/>
            <a:ext cx="4844500" cy="523220"/>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A sponsored pan India Engineering Competition for Motorcycle Crafting and racing them out on tracks</a:t>
            </a:r>
          </a:p>
        </p:txBody>
      </p:sp>
      <p:sp>
        <p:nvSpPr>
          <p:cNvPr id="10" name="TextBox 9">
            <a:extLst>
              <a:ext uri="{FF2B5EF4-FFF2-40B4-BE49-F238E27FC236}">
                <a16:creationId xmlns:a16="http://schemas.microsoft.com/office/drawing/2014/main" id="{479ED9F5-4D7E-48BC-A182-9030DC1D8D0A}"/>
              </a:ext>
            </a:extLst>
          </p:cNvPr>
          <p:cNvSpPr txBox="1"/>
          <p:nvPr/>
        </p:nvSpPr>
        <p:spPr>
          <a:xfrm>
            <a:off x="600379" y="2833941"/>
            <a:ext cx="4770812" cy="523220"/>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A prize pool of INR 5 Lakhs to incentivize the participants to come up with innovative ideas</a:t>
            </a:r>
          </a:p>
        </p:txBody>
      </p:sp>
      <p:sp>
        <p:nvSpPr>
          <p:cNvPr id="11" name="Arrow: Right 10">
            <a:extLst>
              <a:ext uri="{FF2B5EF4-FFF2-40B4-BE49-F238E27FC236}">
                <a16:creationId xmlns:a16="http://schemas.microsoft.com/office/drawing/2014/main" id="{280E8241-A68C-44DA-9E63-6AED44F05AC0}"/>
              </a:ext>
            </a:extLst>
          </p:cNvPr>
          <p:cNvSpPr/>
          <p:nvPr/>
        </p:nvSpPr>
        <p:spPr>
          <a:xfrm>
            <a:off x="191151" y="2974566"/>
            <a:ext cx="409228"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ED54B5B-69D5-4EB2-80B4-B8D73B27E62A}"/>
              </a:ext>
            </a:extLst>
          </p:cNvPr>
          <p:cNvSpPr/>
          <p:nvPr/>
        </p:nvSpPr>
        <p:spPr>
          <a:xfrm>
            <a:off x="180262" y="1319265"/>
            <a:ext cx="5273367" cy="2862308"/>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080170F-38FC-44EC-8BF6-1963EB65ABE1}"/>
              </a:ext>
            </a:extLst>
          </p:cNvPr>
          <p:cNvSpPr txBox="1"/>
          <p:nvPr/>
        </p:nvSpPr>
        <p:spPr>
          <a:xfrm>
            <a:off x="205052" y="1347896"/>
            <a:ext cx="5248577" cy="738664"/>
          </a:xfrm>
          <a:prstGeom prst="rect">
            <a:avLst/>
          </a:prstGeom>
          <a:noFill/>
        </p:spPr>
        <p:txBody>
          <a:bodyPr wrap="square">
            <a:spAutoFit/>
          </a:bodyPr>
          <a:lstStyle/>
          <a:p>
            <a:pPr algn="just"/>
            <a:r>
              <a:rPr lang="en-IN" sz="1400" dirty="0">
                <a:solidFill>
                  <a:schemeClr val="tx1"/>
                </a:solidFill>
                <a:latin typeface="Arial" panose="020B0604020202020204" pitchFamily="34" charset="0"/>
                <a:cs typeface="Arial" panose="020B0604020202020204" pitchFamily="34" charset="0"/>
              </a:rPr>
              <a:t>A Bike Engineering Competition for participants to race out their innovative designs and biking setups for a ultimate cash prize, seeing participation from Engineering Colleges across India.</a:t>
            </a:r>
          </a:p>
        </p:txBody>
      </p:sp>
      <p:sp>
        <p:nvSpPr>
          <p:cNvPr id="15" name="Arrow: Right 14">
            <a:extLst>
              <a:ext uri="{FF2B5EF4-FFF2-40B4-BE49-F238E27FC236}">
                <a16:creationId xmlns:a16="http://schemas.microsoft.com/office/drawing/2014/main" id="{3D659809-D318-44C6-AC02-C8EAB9096A4E}"/>
              </a:ext>
            </a:extLst>
          </p:cNvPr>
          <p:cNvSpPr/>
          <p:nvPr/>
        </p:nvSpPr>
        <p:spPr>
          <a:xfrm>
            <a:off x="191154" y="3627453"/>
            <a:ext cx="409228"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15FB843-2956-4EBC-B867-01F894047747}"/>
              </a:ext>
            </a:extLst>
          </p:cNvPr>
          <p:cNvSpPr txBox="1"/>
          <p:nvPr/>
        </p:nvSpPr>
        <p:spPr>
          <a:xfrm>
            <a:off x="619817" y="3487195"/>
            <a:ext cx="4771438" cy="523220"/>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The competition will lead to a multiplier effect in terms of reach and word of mouth</a:t>
            </a:r>
          </a:p>
        </p:txBody>
      </p:sp>
      <p:sp>
        <p:nvSpPr>
          <p:cNvPr id="17" name="Rectangle: Rounded Corners 16">
            <a:extLst>
              <a:ext uri="{FF2B5EF4-FFF2-40B4-BE49-F238E27FC236}">
                <a16:creationId xmlns:a16="http://schemas.microsoft.com/office/drawing/2014/main" id="{B9B99F37-63DC-4879-92EF-A62272F3D3E4}"/>
              </a:ext>
            </a:extLst>
          </p:cNvPr>
          <p:cNvSpPr/>
          <p:nvPr/>
        </p:nvSpPr>
        <p:spPr>
          <a:xfrm>
            <a:off x="205052" y="4213935"/>
            <a:ext cx="2987477" cy="448917"/>
          </a:xfrm>
          <a:prstGeom prst="roundRect">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latin typeface="Arial" panose="020B0604020202020204" pitchFamily="34" charset="0"/>
                <a:cs typeface="Arial" panose="020B0604020202020204" pitchFamily="34" charset="0"/>
              </a:rPr>
              <a:t>Xtreme Cult</a:t>
            </a:r>
          </a:p>
        </p:txBody>
      </p:sp>
      <p:sp>
        <p:nvSpPr>
          <p:cNvPr id="18" name="Rectangle 17">
            <a:extLst>
              <a:ext uri="{FF2B5EF4-FFF2-40B4-BE49-F238E27FC236}">
                <a16:creationId xmlns:a16="http://schemas.microsoft.com/office/drawing/2014/main" id="{7E368405-BC33-474B-998B-FED36564792D}"/>
              </a:ext>
            </a:extLst>
          </p:cNvPr>
          <p:cNvSpPr/>
          <p:nvPr/>
        </p:nvSpPr>
        <p:spPr>
          <a:xfrm>
            <a:off x="191148" y="4760290"/>
            <a:ext cx="5129824" cy="1431725"/>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1CE5B05C-8942-4E1E-BED0-DD43B6E91DF8}"/>
              </a:ext>
            </a:extLst>
          </p:cNvPr>
          <p:cNvSpPr/>
          <p:nvPr/>
        </p:nvSpPr>
        <p:spPr>
          <a:xfrm>
            <a:off x="202040" y="4992758"/>
            <a:ext cx="348343"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7D8A052A-1D19-4C55-BF41-EE0D532596B3}"/>
              </a:ext>
            </a:extLst>
          </p:cNvPr>
          <p:cNvSpPr txBox="1"/>
          <p:nvPr/>
        </p:nvSpPr>
        <p:spPr>
          <a:xfrm>
            <a:off x="501380" y="4861776"/>
            <a:ext cx="4798666" cy="523220"/>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Community Building through organized Expeditions and cults intended to develop sense of belonging</a:t>
            </a:r>
          </a:p>
        </p:txBody>
      </p:sp>
      <p:sp>
        <p:nvSpPr>
          <p:cNvPr id="23" name="Arrow: Right 22">
            <a:extLst>
              <a:ext uri="{FF2B5EF4-FFF2-40B4-BE49-F238E27FC236}">
                <a16:creationId xmlns:a16="http://schemas.microsoft.com/office/drawing/2014/main" id="{B963EC59-E820-4B32-A53E-D7029752784B}"/>
              </a:ext>
            </a:extLst>
          </p:cNvPr>
          <p:cNvSpPr/>
          <p:nvPr/>
        </p:nvSpPr>
        <p:spPr>
          <a:xfrm>
            <a:off x="191148" y="5521233"/>
            <a:ext cx="348343"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DAE8FD96-1BA7-40C3-952C-DACE33576723}"/>
              </a:ext>
            </a:extLst>
          </p:cNvPr>
          <p:cNvSpPr txBox="1"/>
          <p:nvPr/>
        </p:nvSpPr>
        <p:spPr>
          <a:xfrm>
            <a:off x="501379" y="5384996"/>
            <a:ext cx="4798665" cy="738664"/>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Collaboration with Influencers and development of regional and state cults to go on semi-annual and annual expeditions  with alpha merch dress code</a:t>
            </a:r>
          </a:p>
        </p:txBody>
      </p:sp>
      <p:sp>
        <p:nvSpPr>
          <p:cNvPr id="25" name="Rectangle: Rounded Corners 24">
            <a:extLst>
              <a:ext uri="{FF2B5EF4-FFF2-40B4-BE49-F238E27FC236}">
                <a16:creationId xmlns:a16="http://schemas.microsoft.com/office/drawing/2014/main" id="{2441E809-9DE8-4C25-8461-0E0555A72422}"/>
              </a:ext>
            </a:extLst>
          </p:cNvPr>
          <p:cNvSpPr/>
          <p:nvPr/>
        </p:nvSpPr>
        <p:spPr>
          <a:xfrm>
            <a:off x="7988342" y="676501"/>
            <a:ext cx="2987477" cy="448917"/>
          </a:xfrm>
          <a:prstGeom prst="roundRect">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latin typeface="Arial" panose="020B0604020202020204" pitchFamily="34" charset="0"/>
                <a:cs typeface="Arial" panose="020B0604020202020204" pitchFamily="34" charset="0"/>
              </a:rPr>
              <a:t>Advertisements</a:t>
            </a:r>
          </a:p>
        </p:txBody>
      </p:sp>
      <p:sp>
        <p:nvSpPr>
          <p:cNvPr id="26" name="Rectangle 25">
            <a:extLst>
              <a:ext uri="{FF2B5EF4-FFF2-40B4-BE49-F238E27FC236}">
                <a16:creationId xmlns:a16="http://schemas.microsoft.com/office/drawing/2014/main" id="{50F25888-D153-4FA0-83F0-9F92500F8F71}"/>
              </a:ext>
            </a:extLst>
          </p:cNvPr>
          <p:cNvSpPr/>
          <p:nvPr/>
        </p:nvSpPr>
        <p:spPr>
          <a:xfrm>
            <a:off x="5519065" y="1298458"/>
            <a:ext cx="6470900" cy="2883115"/>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6CA54A28-5C17-469E-9A84-B174ADE06972}"/>
              </a:ext>
            </a:extLst>
          </p:cNvPr>
          <p:cNvSpPr txBox="1"/>
          <p:nvPr/>
        </p:nvSpPr>
        <p:spPr>
          <a:xfrm>
            <a:off x="5568050" y="1367006"/>
            <a:ext cx="6413352" cy="738664"/>
          </a:xfrm>
          <a:prstGeom prst="rect">
            <a:avLst/>
          </a:prstGeom>
          <a:noFill/>
        </p:spPr>
        <p:txBody>
          <a:bodyPr wrap="square">
            <a:spAutoFit/>
          </a:bodyPr>
          <a:lstStyle/>
          <a:p>
            <a:pPr algn="just"/>
            <a:r>
              <a:rPr lang="en-IN" sz="1400" dirty="0">
                <a:solidFill>
                  <a:schemeClr val="tx1"/>
                </a:solidFill>
                <a:latin typeface="Arial" panose="020B0604020202020204" pitchFamily="34" charset="0"/>
                <a:cs typeface="Arial" panose="020B0604020202020204" pitchFamily="34" charset="0"/>
              </a:rPr>
              <a:t>The Market Positioning currently followed does not focus on key features of the Hero premium offerings. This can be coupled with a comprehensive market strategy making a complete use of endorsements.</a:t>
            </a:r>
          </a:p>
        </p:txBody>
      </p:sp>
      <p:sp>
        <p:nvSpPr>
          <p:cNvPr id="28" name="Arrow: Right 27">
            <a:extLst>
              <a:ext uri="{FF2B5EF4-FFF2-40B4-BE49-F238E27FC236}">
                <a16:creationId xmlns:a16="http://schemas.microsoft.com/office/drawing/2014/main" id="{DB93CA49-05EA-416D-A606-70A02D06412D}"/>
              </a:ext>
            </a:extLst>
          </p:cNvPr>
          <p:cNvSpPr/>
          <p:nvPr/>
        </p:nvSpPr>
        <p:spPr>
          <a:xfrm>
            <a:off x="5632232" y="2333776"/>
            <a:ext cx="409228"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B5F83B9A-620F-427D-9D47-078EBAEE73A7}"/>
              </a:ext>
            </a:extLst>
          </p:cNvPr>
          <p:cNvSpPr txBox="1"/>
          <p:nvPr/>
        </p:nvSpPr>
        <p:spPr>
          <a:xfrm>
            <a:off x="6176528" y="2200280"/>
            <a:ext cx="5583427" cy="523220"/>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Pitching USPs of GPS Integration in the Dashboard and Charging ports in the advertisements</a:t>
            </a:r>
          </a:p>
        </p:txBody>
      </p:sp>
      <p:sp>
        <p:nvSpPr>
          <p:cNvPr id="30" name="Arrow: Right 29">
            <a:extLst>
              <a:ext uri="{FF2B5EF4-FFF2-40B4-BE49-F238E27FC236}">
                <a16:creationId xmlns:a16="http://schemas.microsoft.com/office/drawing/2014/main" id="{75CEE994-53BE-43F5-8594-B04ACDE1818F}"/>
              </a:ext>
            </a:extLst>
          </p:cNvPr>
          <p:cNvSpPr/>
          <p:nvPr/>
        </p:nvSpPr>
        <p:spPr>
          <a:xfrm>
            <a:off x="5610472" y="2932981"/>
            <a:ext cx="409228"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30135B46-5420-4D4E-AC07-E69D95BA6D29}"/>
              </a:ext>
            </a:extLst>
          </p:cNvPr>
          <p:cNvSpPr txBox="1"/>
          <p:nvPr/>
        </p:nvSpPr>
        <p:spPr>
          <a:xfrm>
            <a:off x="6189851" y="2778270"/>
            <a:ext cx="5490027" cy="523220"/>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Live Stunt Shows and Trendy Challenges with Rider safety in mind to be conducted promoting the thrill</a:t>
            </a:r>
          </a:p>
        </p:txBody>
      </p:sp>
      <p:sp>
        <p:nvSpPr>
          <p:cNvPr id="32" name="TextBox 31">
            <a:extLst>
              <a:ext uri="{FF2B5EF4-FFF2-40B4-BE49-F238E27FC236}">
                <a16:creationId xmlns:a16="http://schemas.microsoft.com/office/drawing/2014/main" id="{CBD353AB-2D72-4FB6-8198-9E3450C7E22F}"/>
              </a:ext>
            </a:extLst>
          </p:cNvPr>
          <p:cNvSpPr txBox="1"/>
          <p:nvPr/>
        </p:nvSpPr>
        <p:spPr>
          <a:xfrm>
            <a:off x="6195367" y="3366004"/>
            <a:ext cx="5483546" cy="738664"/>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Endorsements to be carried out with even more influencers and trending personalities exhibiting the values of speed, thrill and adventure</a:t>
            </a:r>
          </a:p>
        </p:txBody>
      </p:sp>
      <p:sp>
        <p:nvSpPr>
          <p:cNvPr id="33" name="Arrow: Right 32">
            <a:extLst>
              <a:ext uri="{FF2B5EF4-FFF2-40B4-BE49-F238E27FC236}">
                <a16:creationId xmlns:a16="http://schemas.microsoft.com/office/drawing/2014/main" id="{567BA150-96FF-4795-9369-0CA0E964682C}"/>
              </a:ext>
            </a:extLst>
          </p:cNvPr>
          <p:cNvSpPr/>
          <p:nvPr/>
        </p:nvSpPr>
        <p:spPr>
          <a:xfrm>
            <a:off x="5588697" y="3626753"/>
            <a:ext cx="409228"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707D4B79-2A44-4A16-808B-FCFC0295C53E}"/>
              </a:ext>
            </a:extLst>
          </p:cNvPr>
          <p:cNvSpPr/>
          <p:nvPr/>
        </p:nvSpPr>
        <p:spPr>
          <a:xfrm>
            <a:off x="7963550" y="4226792"/>
            <a:ext cx="2987477" cy="448917"/>
          </a:xfrm>
          <a:prstGeom prst="roundRect">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latin typeface="Arial" panose="020B0604020202020204" pitchFamily="34" charset="0"/>
                <a:cs typeface="Arial" panose="020B0604020202020204" pitchFamily="34" charset="0"/>
              </a:rPr>
              <a:t>Entertainment and Engagement</a:t>
            </a:r>
          </a:p>
        </p:txBody>
      </p:sp>
      <p:sp>
        <p:nvSpPr>
          <p:cNvPr id="35" name="Rectangle 34">
            <a:extLst>
              <a:ext uri="{FF2B5EF4-FFF2-40B4-BE49-F238E27FC236}">
                <a16:creationId xmlns:a16="http://schemas.microsoft.com/office/drawing/2014/main" id="{ED07593D-64DA-4445-8E42-69915C4D49F8}"/>
              </a:ext>
            </a:extLst>
          </p:cNvPr>
          <p:cNvSpPr/>
          <p:nvPr/>
        </p:nvSpPr>
        <p:spPr>
          <a:xfrm>
            <a:off x="5519064" y="4783702"/>
            <a:ext cx="6481787" cy="1431725"/>
          </a:xfrm>
          <a:prstGeom prst="rect">
            <a:avLst/>
          </a:prstGeom>
          <a:noFill/>
          <a:ln>
            <a:solidFill>
              <a:srgbClr val="EC1D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A4C8BEAA-80CB-4276-87DB-1DAC054C1A5F}"/>
              </a:ext>
            </a:extLst>
          </p:cNvPr>
          <p:cNvSpPr txBox="1"/>
          <p:nvPr/>
        </p:nvSpPr>
        <p:spPr>
          <a:xfrm>
            <a:off x="6198304" y="4818541"/>
            <a:ext cx="5783098" cy="738664"/>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Leasing out Hero Xtreme Bikes in areas with Off-roading Tracks and Potential to popularize the sporting experience through exclusive outlets in such locations also offering off-roading tracks and training.</a:t>
            </a:r>
          </a:p>
        </p:txBody>
      </p:sp>
      <p:sp>
        <p:nvSpPr>
          <p:cNvPr id="37" name="Arrow: Right 36">
            <a:extLst>
              <a:ext uri="{FF2B5EF4-FFF2-40B4-BE49-F238E27FC236}">
                <a16:creationId xmlns:a16="http://schemas.microsoft.com/office/drawing/2014/main" id="{3DE56A68-9B97-4BF8-A015-1959DFBE135F}"/>
              </a:ext>
            </a:extLst>
          </p:cNvPr>
          <p:cNvSpPr/>
          <p:nvPr/>
        </p:nvSpPr>
        <p:spPr>
          <a:xfrm>
            <a:off x="5630942" y="5030137"/>
            <a:ext cx="348343"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4C6C4921-D55A-42E0-B1DA-76D4DFC2FE3F}"/>
              </a:ext>
            </a:extLst>
          </p:cNvPr>
          <p:cNvSpPr/>
          <p:nvPr/>
        </p:nvSpPr>
        <p:spPr>
          <a:xfrm>
            <a:off x="5651868" y="5742930"/>
            <a:ext cx="348343" cy="130628"/>
          </a:xfrm>
          <a:prstGeom prst="rightArrow">
            <a:avLst/>
          </a:prstGeom>
          <a:solidFill>
            <a:srgbClr val="EC1D23"/>
          </a:solidFill>
          <a:ln>
            <a:solidFill>
              <a:srgbClr val="EC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F6270958-0862-44C8-933F-AB3A0D1065DA}"/>
              </a:ext>
            </a:extLst>
          </p:cNvPr>
          <p:cNvSpPr txBox="1"/>
          <p:nvPr/>
        </p:nvSpPr>
        <p:spPr>
          <a:xfrm>
            <a:off x="6198304" y="5537827"/>
            <a:ext cx="5783098" cy="523220"/>
          </a:xfrm>
          <a:prstGeom prst="rect">
            <a:avLst/>
          </a:prstGeom>
          <a:noFill/>
        </p:spPr>
        <p:txBody>
          <a:bodyPr wrap="square" rtlCol="0">
            <a:spAutoFit/>
          </a:bodyPr>
          <a:lstStyle/>
          <a:p>
            <a:pPr algn="just"/>
            <a:r>
              <a:rPr lang="en-IN" sz="1400" dirty="0">
                <a:latin typeface="Arial" panose="020B0604020202020204" pitchFamily="34" charset="0"/>
                <a:cs typeface="Arial" panose="020B0604020202020204" pitchFamily="34" charset="0"/>
              </a:rPr>
              <a:t>Sponsoring vehicles in the Media creation Industry for commute in TV series and movies with respective value showcased in it</a:t>
            </a:r>
          </a:p>
        </p:txBody>
      </p:sp>
    </p:spTree>
    <p:extLst>
      <p:ext uri="{BB962C8B-B14F-4D97-AF65-F5344CB8AC3E}">
        <p14:creationId xmlns:p14="http://schemas.microsoft.com/office/powerpoint/2010/main" val="2529129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307AA628_F8A3_4A7B_8644_1B92CDAACC91&quot;,&quot;SourceFullName&quot;:&quot;X:\\CaseCompetitions\\Hero Moto\\Finals\\Financials.xlsx&quot;,&quot;LastUpdate&quot;:&quot;2021-12-05 10:48 PM&quot;,&quot;UpdatedBy&quot;:&quot;Akshay&quot;,&quot;IsLinked&quot;:false,&quot;IsBrokenLink&quot;:false,&quot;Type&quot;:1}"/>
</p:tagLst>
</file>

<file path=ppt/tags/tag2.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DE1BFDCD_6971_44FC_AE62_528BECD61148&quot;,&quot;SourceFullName&quot;:&quot;X:\\CaseCompetitions\\Hero Moto\\Finals\\Financials.xlsx&quot;,&quot;LastUpdate&quot;:&quot;2021-12-05 10:52 PM&quot;,&quot;UpdatedBy&quot;:&quot;Akshay&quot;,&quot;IsLinked&quot;:true,&quot;IsBrokenLink&quot;:false,&quot;Type&quot;:1}"/>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A08A8FF0_405A_4B1C_824C_3931FFB1F6E9&quot;,&quot;SourceFullName&quot;:&quot;X:\\CaseCompetitions\\Hero Moto\\Finals\\Financials.xlsx&quot;,&quot;LastUpdate&quot;:&quot;2021-12-05 11:08 PM&quot;,&quot;UpdatedBy&quot;:&quot;Akshay&quot;,&quot;IsLinked&quot;:false,&quot;IsBrokenLink&quot;:false,&quot;Type&quot;:1}"/>
</p:tagLst>
</file>

<file path=ppt/tags/tag4.xml><?xml version="1.0" encoding="utf-8"?>
<p:tagLst xmlns:a="http://schemas.openxmlformats.org/drawingml/2006/main" xmlns:r="http://schemas.openxmlformats.org/officeDocument/2006/relationships" xmlns:p="http://schemas.openxmlformats.org/presentationml/2006/main">
  <p:tag name="POWER_USER_ID_TEMPLATES" val="Chain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1403</TotalTime>
  <Words>2154</Words>
  <Application>Microsoft Office PowerPoint</Application>
  <PresentationFormat>Widescreen</PresentationFormat>
  <Paragraphs>386</Paragraphs>
  <Slides>13</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0" baseType="lpstr">
      <vt:lpstr>Arial</vt:lpstr>
      <vt:lpstr>ArialRegular</vt:lpstr>
      <vt:lpstr>Calibri</vt:lpstr>
      <vt:lpstr>Calibri Light</vt:lpstr>
      <vt:lpstr>Wingdings</vt:lpstr>
      <vt:lpstr>Office Theme</vt:lpstr>
      <vt:lpstr>Worksheet</vt:lpstr>
      <vt:lpstr>Brand Positioning and Global Expansion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Srishti Kataria</dc:creator>
  <cp:lastModifiedBy>Himanshu Jain</cp:lastModifiedBy>
  <cp:revision>51</cp:revision>
  <dcterms:created xsi:type="dcterms:W3CDTF">2021-10-29T09:56:20Z</dcterms:created>
  <dcterms:modified xsi:type="dcterms:W3CDTF">2024-06-09T09:26:49Z</dcterms:modified>
</cp:coreProperties>
</file>